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6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17.xml" ContentType="application/vnd.openxmlformats-officedocument.theme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theme/theme18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9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20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21.xml" ContentType="application/vnd.openxmlformats-officedocument.theme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22.xml" ContentType="application/vnd.openxmlformats-officedocument.theme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23.xml" ContentType="application/vnd.openxmlformats-officedocument.them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theme/theme24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25.xml" ContentType="application/vnd.openxmlformats-officedocument.them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theme/theme26.xml" ContentType="application/vnd.openxmlformats-officedocument.them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27.xml" ContentType="application/vnd.openxmlformats-officedocument.them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theme/theme28.xml" ContentType="application/vnd.openxmlformats-officedocument.them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theme/theme29.xml" ContentType="application/vnd.openxmlformats-officedocument.them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30.xml" ContentType="application/vnd.openxmlformats-officedocument.theme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theme/theme31.xml" ContentType="application/vnd.openxmlformats-officedocument.them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theme/theme32.xml" ContentType="application/vnd.openxmlformats-officedocument.theme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theme/theme33.xml" ContentType="application/vnd.openxmlformats-officedocument.theme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theme/theme34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theme/theme35.xml" ContentType="application/vnd.openxmlformats-officedocument.theme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theme/theme36.xml" ContentType="application/vnd.openxmlformats-officedocument.theme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theme/theme37.xml" ContentType="application/vnd.openxmlformats-officedocument.theme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theme/theme38.xml" ContentType="application/vnd.openxmlformats-officedocument.theme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theme/theme39.xml" ContentType="application/vnd.openxmlformats-officedocument.theme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theme/theme40.xml" ContentType="application/vnd.openxmlformats-officedocument.theme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theme/theme41.xml" ContentType="application/vnd.openxmlformats-officedocument.theme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theme/theme42.xml" ContentType="application/vnd.openxmlformats-officedocument.theme+xml"/>
  <Override PartName="/ppt/theme/theme43.xml" ContentType="application/vnd.openxmlformats-officedocument.theme+xml"/>
  <Override PartName="/ppt/theme/theme4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684" r:id="rId2"/>
    <p:sldMasterId id="2147483696" r:id="rId3"/>
    <p:sldMasterId id="2147483768" r:id="rId4"/>
    <p:sldMasterId id="2147483780" r:id="rId5"/>
    <p:sldMasterId id="2147483792" r:id="rId6"/>
    <p:sldMasterId id="2147483816" r:id="rId7"/>
    <p:sldMasterId id="2147484076" r:id="rId8"/>
    <p:sldMasterId id="2147484088" r:id="rId9"/>
    <p:sldMasterId id="2147484301" r:id="rId10"/>
    <p:sldMasterId id="2147484313" r:id="rId11"/>
    <p:sldMasterId id="2147484325" r:id="rId12"/>
    <p:sldMasterId id="2147484361" r:id="rId13"/>
    <p:sldMasterId id="2147484373" r:id="rId14"/>
    <p:sldMasterId id="2147484385" r:id="rId15"/>
    <p:sldMasterId id="2147484390" r:id="rId16"/>
    <p:sldMasterId id="2147484400" r:id="rId17"/>
    <p:sldMasterId id="2147484417" r:id="rId18"/>
    <p:sldMasterId id="2147484432" r:id="rId19"/>
    <p:sldMasterId id="2147484437" r:id="rId20"/>
    <p:sldMasterId id="2147484443" r:id="rId21"/>
    <p:sldMasterId id="2147484455" r:id="rId22"/>
    <p:sldMasterId id="2147484467" r:id="rId23"/>
    <p:sldMasterId id="2147484484" r:id="rId24"/>
    <p:sldMasterId id="2147484496" r:id="rId25"/>
    <p:sldMasterId id="2147484509" r:id="rId26"/>
    <p:sldMasterId id="2147484528" r:id="rId27"/>
    <p:sldMasterId id="2147484538" r:id="rId28"/>
    <p:sldMasterId id="2147484543" r:id="rId29"/>
    <p:sldMasterId id="2147484548" r:id="rId30"/>
    <p:sldMasterId id="2147484572" r:id="rId31"/>
    <p:sldMasterId id="2147484603" r:id="rId32"/>
    <p:sldMasterId id="2147484641" r:id="rId33"/>
    <p:sldMasterId id="2147484679" r:id="rId34"/>
    <p:sldMasterId id="2147484691" r:id="rId35"/>
    <p:sldMasterId id="2147484703" r:id="rId36"/>
    <p:sldMasterId id="2147484727" r:id="rId37"/>
    <p:sldMasterId id="2147484739" r:id="rId38"/>
    <p:sldMasterId id="2147485259" r:id="rId39"/>
    <p:sldMasterId id="2147486339" r:id="rId40"/>
    <p:sldMasterId id="2147486352" r:id="rId41"/>
    <p:sldMasterId id="2147486402" r:id="rId42"/>
  </p:sldMasterIdLst>
  <p:notesMasterIdLst>
    <p:notesMasterId r:id="rId52"/>
  </p:notesMasterIdLst>
  <p:handoutMasterIdLst>
    <p:handoutMasterId r:id="rId53"/>
  </p:handoutMasterIdLst>
  <p:sldIdLst>
    <p:sldId id="796" r:id="rId43"/>
    <p:sldId id="883" r:id="rId44"/>
    <p:sldId id="884" r:id="rId45"/>
    <p:sldId id="849" r:id="rId46"/>
    <p:sldId id="850" r:id="rId47"/>
    <p:sldId id="874" r:id="rId48"/>
    <p:sldId id="875" r:id="rId49"/>
    <p:sldId id="881" r:id="rId50"/>
    <p:sldId id="876" r:id="rId51"/>
  </p:sldIdLst>
  <p:sldSz cx="9906000" cy="6858000" type="A4"/>
  <p:notesSz cx="6797675" cy="9926638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25100"/>
    <a:srgbClr val="9A0000"/>
    <a:srgbClr val="FF9999"/>
    <a:srgbClr val="FFB7B7"/>
    <a:srgbClr val="FFE1E1"/>
    <a:srgbClr val="FF5050"/>
    <a:srgbClr val="F8E2C4"/>
    <a:srgbClr val="EFBE7D"/>
    <a:srgbClr val="0081E2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5179" autoAdjust="0"/>
  </p:normalViewPr>
  <p:slideViewPr>
    <p:cSldViewPr snapToGrid="0">
      <p:cViewPr varScale="1">
        <p:scale>
          <a:sx n="71" d="100"/>
          <a:sy n="71" d="100"/>
        </p:scale>
        <p:origin x="1182" y="66"/>
      </p:cViewPr>
      <p:guideLst>
        <p:guide orient="horz" pos="2160"/>
        <p:guide pos="31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Master" Target="slideMasters/slideMaster42.xml"/><Relationship Id="rId47" Type="http://schemas.openxmlformats.org/officeDocument/2006/relationships/slide" Target="slides/slide5.xml"/><Relationship Id="rId50" Type="http://schemas.openxmlformats.org/officeDocument/2006/relationships/slide" Target="slides/slide8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" Target="slides/slide3.xml"/><Relationship Id="rId53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1.xml"/><Relationship Id="rId48" Type="http://schemas.openxmlformats.org/officeDocument/2006/relationships/slide" Target="slides/slide6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4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7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2.xml"/><Relationship Id="rId5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85508-1495-49B7-A907-83FE0336F20E}" type="datetimeFigureOut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CAB6A9-F70A-46B1-A06F-C5DF60EAB3E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25559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7" y="0"/>
            <a:ext cx="2946247" cy="498328"/>
          </a:xfrm>
          <a:prstGeom prst="rect">
            <a:avLst/>
          </a:prstGeom>
        </p:spPr>
        <p:txBody>
          <a:bodyPr vert="horz" lIns="92845" tIns="46421" rIns="92845" bIns="4642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826" y="0"/>
            <a:ext cx="2946246" cy="498328"/>
          </a:xfrm>
          <a:prstGeom prst="rect">
            <a:avLst/>
          </a:prstGeom>
        </p:spPr>
        <p:txBody>
          <a:bodyPr vert="horz" lIns="92845" tIns="46421" rIns="92845" bIns="4642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1C00CE-7FD0-4ACB-9C35-514550EBF32B}" type="datetimeFigureOut">
              <a:rPr lang="th-TH"/>
              <a:pPr>
                <a:defRPr/>
              </a:pPr>
              <a:t>20/04/58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76313" y="1238250"/>
            <a:ext cx="4845050" cy="3354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45" tIns="46421" rIns="92845" bIns="46421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294" y="4777251"/>
            <a:ext cx="5439101" cy="3908363"/>
          </a:xfrm>
          <a:prstGeom prst="rect">
            <a:avLst/>
          </a:prstGeom>
        </p:spPr>
        <p:txBody>
          <a:bodyPr vert="horz" lIns="92845" tIns="46421" rIns="92845" bIns="46421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7" y="9428310"/>
            <a:ext cx="2946247" cy="498328"/>
          </a:xfrm>
          <a:prstGeom prst="rect">
            <a:avLst/>
          </a:prstGeom>
        </p:spPr>
        <p:txBody>
          <a:bodyPr vert="horz" lIns="92845" tIns="46421" rIns="92845" bIns="4642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826" y="9428310"/>
            <a:ext cx="2946246" cy="498328"/>
          </a:xfrm>
          <a:prstGeom prst="rect">
            <a:avLst/>
          </a:prstGeom>
        </p:spPr>
        <p:txBody>
          <a:bodyPr vert="horz" lIns="92845" tIns="46421" rIns="92845" bIns="4642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78BDF83-F0A5-4CCF-A4A6-F3CA049FEC1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75371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09613" y="744538"/>
            <a:ext cx="537845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0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62CC0BC-A8B7-474B-988F-AB0DD2D23DB9}" type="slidenum">
              <a:rPr lang="en-US" smtClean="0">
                <a:solidFill>
                  <a:srgbClr val="000000"/>
                </a:solidFill>
                <a:cs typeface="Cordia New" pitchFamily="34" charset="-34"/>
              </a:rPr>
              <a:pPr>
                <a:defRPr/>
              </a:pPr>
              <a:t>1</a:t>
            </a:fld>
            <a:endParaRPr lang="en-US" smtClean="0">
              <a:solidFill>
                <a:srgbClr val="000000"/>
              </a:solidFill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78598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6313" y="1238250"/>
            <a:ext cx="4845050" cy="33543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8BDF83-F0A5-4CCF-A4A6-F3CA049FEC12}" type="slidenum">
              <a:rPr lang="th-TH" smtClean="0"/>
              <a:pPr>
                <a:defRPr/>
              </a:pPr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497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6313" y="1238250"/>
            <a:ext cx="4845050" cy="33543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8BDF83-F0A5-4CCF-A4A6-F3CA049FEC12}" type="slidenum">
              <a:rPr lang="th-TH" smtClean="0"/>
              <a:pPr>
                <a:defRPr/>
              </a:pPr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0727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7263" y="1230313"/>
            <a:ext cx="4816475" cy="3333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8BDF83-F0A5-4CCF-A4A6-F3CA049FEC12}" type="slidenum">
              <a:rPr lang="th-TH" smtClean="0"/>
              <a:pPr>
                <a:defRPr/>
              </a:pPr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8889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15.xml"/><Relationship Id="rId10" Type="http://schemas.openxmlformats.org/officeDocument/2006/relationships/image" Target="../media/image10.jpeg"/><Relationship Id="rId4" Type="http://schemas.openxmlformats.org/officeDocument/2006/relationships/tags" Target="../tags/tag3.xml"/><Relationship Id="rId9" Type="http://schemas.openxmlformats.org/officeDocument/2006/relationships/image" Target="../media/image9.png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5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Layouts/_rels/slideLayout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.xml"/><Relationship Id="rId7" Type="http://schemas.openxmlformats.org/officeDocument/2006/relationships/oleObject" Target="../embeddings/oleObject4.bin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16.xml"/><Relationship Id="rId10" Type="http://schemas.openxmlformats.org/officeDocument/2006/relationships/image" Target="../media/image10.jpeg"/><Relationship Id="rId4" Type="http://schemas.openxmlformats.org/officeDocument/2006/relationships/tags" Target="../tags/tag8.xml"/><Relationship Id="rId9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6.xml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6.xml"/><Relationship Id="rId2" Type="http://schemas.openxmlformats.org/officeDocument/2006/relationships/tags" Target="../tags/tag10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2.xml"/><Relationship Id="rId7" Type="http://schemas.openxmlformats.org/officeDocument/2006/relationships/oleObject" Target="../embeddings/oleObject7.bin"/><Relationship Id="rId2" Type="http://schemas.openxmlformats.org/officeDocument/2006/relationships/tags" Target="../tags/tag1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18.xml"/><Relationship Id="rId10" Type="http://schemas.openxmlformats.org/officeDocument/2006/relationships/image" Target="../media/image10.jpeg"/><Relationship Id="rId4" Type="http://schemas.openxmlformats.org/officeDocument/2006/relationships/tags" Target="../tags/tag13.xml"/><Relationship Id="rId9" Type="http://schemas.openxmlformats.org/officeDocument/2006/relationships/image" Target="../media/image9.png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8.xml"/><Relationship Id="rId2" Type="http://schemas.openxmlformats.org/officeDocument/2006/relationships/tags" Target="../tags/tag14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8.xml"/><Relationship Id="rId2" Type="http://schemas.openxmlformats.org/officeDocument/2006/relationships/tags" Target="../tags/tag15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Layouts/_rels/slideLayout1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7.xml"/><Relationship Id="rId7" Type="http://schemas.openxmlformats.org/officeDocument/2006/relationships/oleObject" Target="../embeddings/oleObject10.bin"/><Relationship Id="rId2" Type="http://schemas.openxmlformats.org/officeDocument/2006/relationships/tags" Target="../tags/tag1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19.xml"/><Relationship Id="rId10" Type="http://schemas.openxmlformats.org/officeDocument/2006/relationships/image" Target="../media/image10.jpeg"/><Relationship Id="rId4" Type="http://schemas.openxmlformats.org/officeDocument/2006/relationships/tags" Target="../tags/tag18.xml"/><Relationship Id="rId9" Type="http://schemas.openxmlformats.org/officeDocument/2006/relationships/image" Target="../media/image9.png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9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9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12.bin"/></Relationships>
</file>

<file path=ppt/slideLayouts/_rels/slideLayout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2.xml"/><Relationship Id="rId7" Type="http://schemas.openxmlformats.org/officeDocument/2006/relationships/oleObject" Target="../embeddings/oleObject13.bin"/><Relationship Id="rId2" Type="http://schemas.openxmlformats.org/officeDocument/2006/relationships/tags" Target="../tags/tag2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20.xml"/><Relationship Id="rId10" Type="http://schemas.openxmlformats.org/officeDocument/2006/relationships/image" Target="../media/image10.jpeg"/><Relationship Id="rId4" Type="http://schemas.openxmlformats.org/officeDocument/2006/relationships/tags" Target="../tags/tag23.xml"/><Relationship Id="rId9" Type="http://schemas.openxmlformats.org/officeDocument/2006/relationships/image" Target="../media/image9.png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0.xml"/><Relationship Id="rId2" Type="http://schemas.openxmlformats.org/officeDocument/2006/relationships/tags" Target="../tags/tag24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14.bin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0.xml"/><Relationship Id="rId2" Type="http://schemas.openxmlformats.org/officeDocument/2006/relationships/tags" Target="../tags/tag25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15.bin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7.xml"/><Relationship Id="rId7" Type="http://schemas.openxmlformats.org/officeDocument/2006/relationships/oleObject" Target="../embeddings/oleObject16.bin"/><Relationship Id="rId2" Type="http://schemas.openxmlformats.org/officeDocument/2006/relationships/tags" Target="../tags/tag26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23.xml"/><Relationship Id="rId10" Type="http://schemas.openxmlformats.org/officeDocument/2006/relationships/image" Target="../media/image10.jpeg"/><Relationship Id="rId4" Type="http://schemas.openxmlformats.org/officeDocument/2006/relationships/tags" Target="../tags/tag28.xml"/><Relationship Id="rId9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3.xml"/><Relationship Id="rId2" Type="http://schemas.openxmlformats.org/officeDocument/2006/relationships/tags" Target="../tags/tag29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17.bin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3.xml"/><Relationship Id="rId2" Type="http://schemas.openxmlformats.org/officeDocument/2006/relationships/tags" Target="../tags/tag30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18.bin"/></Relationships>
</file>

<file path=ppt/slideLayouts/_rels/slideLayout2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2.xml"/><Relationship Id="rId7" Type="http://schemas.openxmlformats.org/officeDocument/2006/relationships/oleObject" Target="../embeddings/oleObject19.bin"/><Relationship Id="rId2" Type="http://schemas.openxmlformats.org/officeDocument/2006/relationships/tags" Target="../tags/tag3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24.xml"/><Relationship Id="rId10" Type="http://schemas.openxmlformats.org/officeDocument/2006/relationships/image" Target="../media/image10.jpeg"/><Relationship Id="rId4" Type="http://schemas.openxmlformats.org/officeDocument/2006/relationships/tags" Target="../tags/tag33.xml"/><Relationship Id="rId9" Type="http://schemas.openxmlformats.org/officeDocument/2006/relationships/image" Target="../media/image9.png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4.xml"/><Relationship Id="rId2" Type="http://schemas.openxmlformats.org/officeDocument/2006/relationships/tags" Target="../tags/tag34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20.bin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4.xml"/><Relationship Id="rId2" Type="http://schemas.openxmlformats.org/officeDocument/2006/relationships/tags" Target="../tags/tag35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1.bin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4.xml"/></Relationships>
</file>

<file path=ppt/slideLayouts/_rels/slideLayout2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7.xml"/><Relationship Id="rId7" Type="http://schemas.openxmlformats.org/officeDocument/2006/relationships/oleObject" Target="../embeddings/oleObject22.bin"/><Relationship Id="rId2" Type="http://schemas.openxmlformats.org/officeDocument/2006/relationships/tags" Target="../tags/tag36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25.xml"/><Relationship Id="rId10" Type="http://schemas.openxmlformats.org/officeDocument/2006/relationships/image" Target="../media/image10.jpeg"/><Relationship Id="rId4" Type="http://schemas.openxmlformats.org/officeDocument/2006/relationships/tags" Target="../tags/tag38.xml"/><Relationship Id="rId9" Type="http://schemas.openxmlformats.org/officeDocument/2006/relationships/image" Target="../media/image9.png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5.xml"/><Relationship Id="rId2" Type="http://schemas.openxmlformats.org/officeDocument/2006/relationships/tags" Target="../tags/tag39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23.bin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5.xml"/><Relationship Id="rId2" Type="http://schemas.openxmlformats.org/officeDocument/2006/relationships/tags" Target="../tags/tag40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24.bin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5.xml"/></Relationships>
</file>

<file path=ppt/slideLayouts/_rels/slideLayout2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2.xml"/><Relationship Id="rId7" Type="http://schemas.openxmlformats.org/officeDocument/2006/relationships/oleObject" Target="../embeddings/oleObject25.bin"/><Relationship Id="rId2" Type="http://schemas.openxmlformats.org/officeDocument/2006/relationships/tags" Target="../tags/tag4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5.jpeg"/><Relationship Id="rId5" Type="http://schemas.openxmlformats.org/officeDocument/2006/relationships/slideMaster" Target="../slideMasters/slideMaster26.xml"/><Relationship Id="rId10" Type="http://schemas.openxmlformats.org/officeDocument/2006/relationships/image" Target="../media/image10.jpeg"/><Relationship Id="rId4" Type="http://schemas.openxmlformats.org/officeDocument/2006/relationships/tags" Target="../tags/tag43.xml"/><Relationship Id="rId9" Type="http://schemas.openxmlformats.org/officeDocument/2006/relationships/image" Target="../media/image9.png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6.xml"/><Relationship Id="rId2" Type="http://schemas.openxmlformats.org/officeDocument/2006/relationships/tags" Target="../tags/tag44.xml"/><Relationship Id="rId1" Type="http://schemas.openxmlformats.org/officeDocument/2006/relationships/vmlDrawing" Target="../drawings/vmlDrawing26.vml"/><Relationship Id="rId4" Type="http://schemas.openxmlformats.org/officeDocument/2006/relationships/oleObject" Target="../embeddings/oleObject26.bin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6.xml"/><Relationship Id="rId2" Type="http://schemas.openxmlformats.org/officeDocument/2006/relationships/tags" Target="../tags/tag45.xml"/><Relationship Id="rId1" Type="http://schemas.openxmlformats.org/officeDocument/2006/relationships/vmlDrawing" Target="../drawings/vmlDrawing27.vml"/><Relationship Id="rId4" Type="http://schemas.openxmlformats.org/officeDocument/2006/relationships/oleObject" Target="../embeddings/oleObject27.bin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7.xml"/><Relationship Id="rId7" Type="http://schemas.openxmlformats.org/officeDocument/2006/relationships/oleObject" Target="../embeddings/oleObject28.bin"/><Relationship Id="rId2" Type="http://schemas.openxmlformats.org/officeDocument/2006/relationships/tags" Target="../tags/tag46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27.xml"/><Relationship Id="rId10" Type="http://schemas.openxmlformats.org/officeDocument/2006/relationships/image" Target="../media/image10.jpeg"/><Relationship Id="rId4" Type="http://schemas.openxmlformats.org/officeDocument/2006/relationships/tags" Target="../tags/tag48.xml"/><Relationship Id="rId9" Type="http://schemas.openxmlformats.org/officeDocument/2006/relationships/image" Target="../media/image9.png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7.xml"/><Relationship Id="rId2" Type="http://schemas.openxmlformats.org/officeDocument/2006/relationships/tags" Target="../tags/tag49.xml"/><Relationship Id="rId1" Type="http://schemas.openxmlformats.org/officeDocument/2006/relationships/vmlDrawing" Target="../drawings/vmlDrawing29.vml"/><Relationship Id="rId4" Type="http://schemas.openxmlformats.org/officeDocument/2006/relationships/oleObject" Target="../embeddings/oleObject29.bin"/></Relationships>
</file>

<file path=ppt/slideLayouts/_rels/slideLayout2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7.xml"/><Relationship Id="rId2" Type="http://schemas.openxmlformats.org/officeDocument/2006/relationships/tags" Target="../tags/tag50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oleObject30.bin"/></Relationships>
</file>

<file path=ppt/slideLayouts/_rels/slideLayout2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2.xml"/><Relationship Id="rId7" Type="http://schemas.openxmlformats.org/officeDocument/2006/relationships/oleObject" Target="../embeddings/oleObject31.bin"/><Relationship Id="rId2" Type="http://schemas.openxmlformats.org/officeDocument/2006/relationships/tags" Target="../tags/tag5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28.xml"/><Relationship Id="rId10" Type="http://schemas.openxmlformats.org/officeDocument/2006/relationships/image" Target="../media/image10.jpeg"/><Relationship Id="rId4" Type="http://schemas.openxmlformats.org/officeDocument/2006/relationships/tags" Target="../tags/tag53.xml"/><Relationship Id="rId9" Type="http://schemas.openxmlformats.org/officeDocument/2006/relationships/image" Target="../media/image9.png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8.xml"/><Relationship Id="rId2" Type="http://schemas.openxmlformats.org/officeDocument/2006/relationships/tags" Target="../tags/tag54.xml"/><Relationship Id="rId1" Type="http://schemas.openxmlformats.org/officeDocument/2006/relationships/vmlDrawing" Target="../drawings/vmlDrawing32.vml"/><Relationship Id="rId4" Type="http://schemas.openxmlformats.org/officeDocument/2006/relationships/oleObject" Target="../embeddings/oleObject32.bin"/></Relationships>
</file>

<file path=ppt/slideLayouts/_rels/slideLayout2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8.xml"/><Relationship Id="rId2" Type="http://schemas.openxmlformats.org/officeDocument/2006/relationships/tags" Target="../tags/tag55.xml"/><Relationship Id="rId1" Type="http://schemas.openxmlformats.org/officeDocument/2006/relationships/vmlDrawing" Target="../drawings/vmlDrawing33.vml"/><Relationship Id="rId4" Type="http://schemas.openxmlformats.org/officeDocument/2006/relationships/oleObject" Target="../embeddings/oleObject33.bin"/></Relationships>
</file>

<file path=ppt/slideLayouts/_rels/slideLayout2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7.xml"/><Relationship Id="rId7" Type="http://schemas.openxmlformats.org/officeDocument/2006/relationships/oleObject" Target="../embeddings/oleObject34.bin"/><Relationship Id="rId2" Type="http://schemas.openxmlformats.org/officeDocument/2006/relationships/tags" Target="../tags/tag56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29.xml"/><Relationship Id="rId10" Type="http://schemas.openxmlformats.org/officeDocument/2006/relationships/image" Target="../media/image10.jpeg"/><Relationship Id="rId4" Type="http://schemas.openxmlformats.org/officeDocument/2006/relationships/tags" Target="../tags/tag58.xml"/><Relationship Id="rId9" Type="http://schemas.openxmlformats.org/officeDocument/2006/relationships/image" Target="../media/image9.png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9.xml"/><Relationship Id="rId2" Type="http://schemas.openxmlformats.org/officeDocument/2006/relationships/tags" Target="../tags/tag59.xml"/><Relationship Id="rId1" Type="http://schemas.openxmlformats.org/officeDocument/2006/relationships/vmlDrawing" Target="../drawings/vmlDrawing35.vml"/><Relationship Id="rId4" Type="http://schemas.openxmlformats.org/officeDocument/2006/relationships/oleObject" Target="../embeddings/oleObject35.bin"/></Relationships>
</file>

<file path=ppt/slideLayouts/_rels/slideLayout2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9.xml"/><Relationship Id="rId2" Type="http://schemas.openxmlformats.org/officeDocument/2006/relationships/tags" Target="../tags/tag60.xml"/><Relationship Id="rId1" Type="http://schemas.openxmlformats.org/officeDocument/2006/relationships/vmlDrawing" Target="../drawings/vmlDrawing36.vml"/><Relationship Id="rId4" Type="http://schemas.openxmlformats.org/officeDocument/2006/relationships/oleObject" Target="../embeddings/oleObject36.bin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2.xml"/><Relationship Id="rId7" Type="http://schemas.openxmlformats.org/officeDocument/2006/relationships/oleObject" Target="../embeddings/oleObject37.bin"/><Relationship Id="rId2" Type="http://schemas.openxmlformats.org/officeDocument/2006/relationships/tags" Target="../tags/tag61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7.jpeg"/><Relationship Id="rId5" Type="http://schemas.openxmlformats.org/officeDocument/2006/relationships/slideMaster" Target="../slideMasters/slideMaster31.xml"/><Relationship Id="rId10" Type="http://schemas.openxmlformats.org/officeDocument/2006/relationships/image" Target="../media/image10.jpeg"/><Relationship Id="rId4" Type="http://schemas.openxmlformats.org/officeDocument/2006/relationships/tags" Target="../tags/tag63.xml"/><Relationship Id="rId9" Type="http://schemas.openxmlformats.org/officeDocument/2006/relationships/image" Target="../media/image9.png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1.xml"/><Relationship Id="rId2" Type="http://schemas.openxmlformats.org/officeDocument/2006/relationships/tags" Target="../tags/tag64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oleObject38.bin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1.xml"/><Relationship Id="rId2" Type="http://schemas.openxmlformats.org/officeDocument/2006/relationships/tags" Target="../tags/tag65.xml"/><Relationship Id="rId1" Type="http://schemas.openxmlformats.org/officeDocument/2006/relationships/vmlDrawing" Target="../drawings/vmlDrawing39.vml"/><Relationship Id="rId4" Type="http://schemas.openxmlformats.org/officeDocument/2006/relationships/oleObject" Target="../embeddings/oleObject39.bin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8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0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2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93177-8BC2-4EA2-9F8A-C2924B912E99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9862C-1644-41D9-A950-ABADEDDAA7A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0408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47EAA-2B39-4E6B-B84F-51FA255B1BFB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A5397-6BE7-4E16-ABBB-C3AD3C297F6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96578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A2F6E43-C65D-4CF9-B917-5DBC268102A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6816930-69DE-41C5-8A16-9AC72269FFF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095425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FDC9AD7-375F-4ADC-B77A-E69E9E1E1915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3082AA7-842A-4580-81C6-E02F52BEEC9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155670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FB0DD16-CF78-4B27-B61E-DD120B64754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07F1723-701D-404B-86CF-C1384AAE32B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5098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02EECA1-3145-4D6B-B835-D4688DDE823B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E415937-D8B5-45EB-91F7-D49D142ACAF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090246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ECE26BE-A0F0-474A-9353-5DEAC34212B1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4FC2501-AB0D-40D5-BCEF-53F4F69BD5A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278742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D94A0CC-6887-41B8-A805-19E860EC85E6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E321599-CE73-45F7-9713-E46D080E760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545140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642FBD2-7BF4-46E6-B05B-BE5E54D43EEA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488690E-3DF1-4046-9F58-4AFAC14A630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86925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A12C75A-2DD5-4FB2-89F4-E79DE82F4197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331DFDE-2046-460C-A562-E9964A49D76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491604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04EB3B3-5C78-4FE6-ACAD-3F13103BCE5B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77D50DA5-E4FB-4B21-A506-C8A592D6489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137339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01BBB81-5B70-4988-B353-73A63A35A14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9A84CE9-A73C-4347-ACA0-425F004DB18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0999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534F3-500E-419C-B337-622BBFCE95C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E3D2C-6F4C-4E2F-9414-01371B855F2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619513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2F79CB7-63F4-45E4-B2EF-30F47D48891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435DCB2-4B07-4FCD-A2A9-C74864E1EA5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467406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AB5C0-6FBF-4509-9619-0EE50232396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7492B-21BD-4C60-AF15-8A371A65BCA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5272082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88837-0219-4DD0-8265-47DF24906AD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65C7E-41FE-4E32-BC88-8488F87AA78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33994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C4CF7-E060-4488-9F32-0AB85579738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BAA58-5D48-4A61-9C9B-8A69B97A8D5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854036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57C11-DFD0-4D11-A9BC-0C522D0B3D5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0882-2B8F-49A7-AA01-210F18F114D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61949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0F9FB-C972-46DE-887F-9C0CD6FAC3CF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C0404-89E6-49A5-91F7-21F4CE9174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4047489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E0F4E-9572-4510-A730-273881CAA7C2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4DBDB-D7AE-40AE-AE36-870178DC638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903904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1CAA6-E0AD-4D54-BBCD-04CC3C220A0C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0A7CB-0D69-4DC7-AA82-053D76BFABB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477525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E4F0B-1980-4A8A-BD0D-B0A0D25144CE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FDD26-DF18-4FB1-ACB1-F29691941D0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403841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E685D-1F53-4DBF-BDDF-7DF141D85368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3208-8210-48DC-A0A6-9151CDF0BB1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7761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0" y="738466"/>
            <a:ext cx="9901238" cy="16859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" name="Line 31"/>
          <p:cNvSpPr>
            <a:spLocks noChangeShapeType="1"/>
          </p:cNvSpPr>
          <p:nvPr userDrawn="1"/>
        </p:nvSpPr>
        <p:spPr bwMode="auto">
          <a:xfrm>
            <a:off x="0" y="2519363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4" name="Line 31"/>
          <p:cNvSpPr>
            <a:spLocks noChangeShapeType="1"/>
          </p:cNvSpPr>
          <p:nvPr userDrawn="1"/>
        </p:nvSpPr>
        <p:spPr bwMode="auto">
          <a:xfrm>
            <a:off x="0" y="649288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pic>
        <p:nvPicPr>
          <p:cNvPr id="5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346" y="4810403"/>
            <a:ext cx="1173163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763" y="5794375"/>
            <a:ext cx="9906000" cy="6810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MAKE</a:t>
            </a:r>
            <a:r>
              <a:rPr lang="en-US" sz="2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 SIMPLE </a:t>
            </a:r>
            <a:r>
              <a:rPr lang="en-US" sz="12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BE</a:t>
            </a:r>
            <a:r>
              <a:rPr lang="en-US" sz="2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 MODERN</a:t>
            </a:r>
            <a:endParaRPr lang="th-TH" sz="2400" b="1" dirty="0">
              <a:solidFill>
                <a:srgbClr val="2E2E9C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69A33-2097-43B9-99AE-9071BCB6DDA5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9B83F-0ACB-448A-8942-A8AEBCC2276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5266367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31089-5855-4C69-9EC7-A8B9C5C0190B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C00D2-9771-459D-A2F9-24A14ABF054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54142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CE08F-BDA2-400C-BD64-039D11C3449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21756-E463-46CE-839A-A2DAB099B25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888434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AA17637-C3F9-4B4D-92B5-17068B26FEA5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E666EED-1AA1-453B-B3C0-8431A1106F6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9064060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1586BED-4D90-4470-B222-30C247D083D5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396282E-D1A0-43B5-87DD-E062E83E2C5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321026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D4E78D7-6E4C-46F7-8875-0C3FA83225E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D1A9137-A972-4C62-A8C2-B7504E9223E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682718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7A84354-F494-43C6-9682-3A514EDB16BB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25E1322-9A64-47AC-BBC4-4C5BD41BCBE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940978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BA5E445-7CBD-416A-B23B-781C149C51C0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8DFFFA9-3EDF-47E6-A03E-EF448C70C42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123824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A00066C-AF05-4EF9-BB79-CE05C474C26C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DA9B65D-08C5-4F91-B4A0-11512C9D856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865238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C01B2FD-BF9A-4A2F-B058-BA8CFB31D7A7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802866E-EA32-4E77-8B26-144A56E0F65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0333513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341D3F0-CBC2-453C-84B6-4F113E7318C2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7E58351-2C4F-45C1-BD39-715AF342A96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9199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89C63-4CB0-4465-8B1F-A817D7DC6F89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AFDF-A745-490B-87B6-2E75F4BF2BA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5984191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1167E41-B63C-4940-8E94-C08F92B80FFA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4F159C3-F173-4DA4-862C-3331E1A7CC1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412827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C5AE2BA-F2D9-4653-A6B6-69C9F77034F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8A84B5F-CEAB-4EFE-8C66-B8D7BF078D0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119585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F849D1B-9724-44DA-B03E-7389C9FF8C9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4FCA624-A721-4906-94F7-64DAA0496F3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557157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C62D0-AF5A-4C0F-BAA6-3B80BDA7AD6B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B2610-5F25-4CEF-952E-50DBDD5EA91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71099736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02F8A-7161-47A8-BEC6-6D6D952CC2D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7E14E-C498-4D13-8BAC-647E7DC80387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62613906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8C88B-F7A1-4C1E-9C39-0DEB2D5BA9DE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BA2A2-3D00-4BBB-ADEB-46D8EB1176B3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27531883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38F77-1EF4-4F34-AB2F-EBFB5F8C2996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F7273-879F-438B-82B0-10645CE78BAC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51930466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854F3-8A67-4DAF-81FA-0DAA58D8C25D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1B7FE-B7C3-43F3-8626-E0A4CCD47C14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57932477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3803-45E0-4178-9654-39D74B1982E7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A122C-A469-4BC8-A3C0-A231496B1268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38591073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C43FF-29EA-4543-B355-FD006197C379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69940-7363-4B7B-AEF5-CBA74327A873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518986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5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0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1D708-982D-46B4-A055-935E927484F5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B4E87-CC8B-4DD2-BEFB-3058826A0DD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706649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6F576-67CF-49D6-B9AC-BF937A690652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F35C8-03E1-4E59-9D34-7914CA76186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60586636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248D6-68AA-46F0-AC68-39FB2A9A81A9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485EF-60D6-4EDE-B23B-6C8FE09F329F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94062722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3EEF8-8803-45B9-BFDB-125AE2AD07A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AD85-7993-418C-BCEC-20F9ABD2B9CF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10223250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38FC-B186-4CC4-911F-5FCA6F450C3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37D7A-978A-4D81-9341-5E1DB05BB8CE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51633818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3ACE8-2E09-4811-8840-CDA64B0F5F9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B7093-6CB7-4C3B-A4C6-F90957B3075D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56288062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3544F-D1D6-4EED-89B7-170178516BB2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8AD28-E3D9-473D-A90D-CE0A93B1EDEF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4720312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9B6EF-C38A-4264-92B9-33737031A929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80332-61AB-4ACC-BF37-C0D38BC1C5FB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07703229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1AF71-3BF9-4A2A-9928-DD9B98932229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EB90B-9598-4BCA-B85C-C0BE9BB2E7F9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12517734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B10B6-5210-4EFF-9610-1EE3956329CD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72F8-E5ED-4238-A6F8-99CE9B349510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65636520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2B3B5-A631-4AC0-A677-6FF15E96C3E4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71F1C-A640-453D-A3B2-0B9F141E8A79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645107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138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649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FDFC3-3DD5-4022-82C9-1A79A8CE812B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CFC2C-ABEB-4AC9-8A70-D709E3790BD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1114148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6910F-3F00-4F56-AF1A-1E84C83F7C73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BFE73-D7FD-4A33-A427-92D15E54A3F3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00895260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95CC1-5F28-426F-9734-1DD660736200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7058-AD8C-405F-86F2-183C11161BED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13417030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97C18-7590-4DBF-BEC3-628121D97720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ED2CD-B381-4B00-8DC9-58B5545F7561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77607685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1501E-0EC6-40D1-8FCF-7D2B8733E6CA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2AE42-573F-45E4-98D4-AE3EE49A17B9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04779475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DFE13-086C-4BA5-A214-9335D4E172C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18B1D-1174-4A4E-9BA0-289F8483EAD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42661329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92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176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15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94799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571918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396144E1-4FE6-4ECC-8007-F5F0A608EC2B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92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200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3564598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92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224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BADCF546-9038-484F-B2BC-4534A1816CBA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8432701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856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248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8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8824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60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860" y="1681163"/>
            <a:ext cx="41911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860" y="2505075"/>
            <a:ext cx="419113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77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77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4B3FE-0DA0-41DC-9A81-6C26F66F10EE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9D518-526D-4BA0-AF62-559996628F7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148677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522051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CFEAA489-A373-4F05-85BE-E33986023055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856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2272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9150547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856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3296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A9F90947-8C5A-430D-A80E-F9BB4B971A67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1322692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31"/>
          <p:cNvSpPr>
            <a:spLocks noChangeShapeType="1"/>
          </p:cNvSpPr>
          <p:nvPr userDrawn="1"/>
        </p:nvSpPr>
        <p:spPr bwMode="auto">
          <a:xfrm>
            <a:off x="143" y="4011613"/>
            <a:ext cx="9910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3" name="Rectangle 2"/>
          <p:cNvSpPr/>
          <p:nvPr userDrawn="1"/>
        </p:nvSpPr>
        <p:spPr>
          <a:xfrm>
            <a:off x="4763" y="3259139"/>
            <a:ext cx="9906000" cy="6810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MAKE</a:t>
            </a:r>
            <a:r>
              <a:rPr lang="en-US" b="1" dirty="0">
                <a:solidFill>
                  <a:srgbClr val="2E2E9C"/>
                </a:solidFill>
                <a:latin typeface="Century Gothic" panose="020B0502020202020204" pitchFamily="34" charset="0"/>
              </a:rPr>
              <a:t> SIMPLE </a:t>
            </a:r>
            <a:r>
              <a:rPr lang="en-US" sz="1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BE</a:t>
            </a:r>
            <a:r>
              <a:rPr lang="en-US" b="1" dirty="0">
                <a:solidFill>
                  <a:srgbClr val="2E2E9C"/>
                </a:solidFill>
                <a:latin typeface="Century Gothic" panose="020B0502020202020204" pitchFamily="34" charset="0"/>
              </a:rPr>
              <a:t> MODERN</a:t>
            </a:r>
            <a:endParaRPr lang="th-TH" b="1" dirty="0">
              <a:solidFill>
                <a:srgbClr val="2E2E9C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231" y="1930678"/>
            <a:ext cx="13985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47830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C334-0649-47D9-A076-E1A4C562F9E9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80ED2-66E4-41EF-8D7E-C89A02AC0C9B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421084733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22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5F9F9-ACAD-44B6-B745-2E4150A9047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2F348-2DB4-4B0E-8D08-A9A2D1A66277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64193817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96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347E5-9668-4080-B6CA-0B3CFE3C2413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4C683-0B47-4C43-B29E-CD05A332524E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73901885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0DD85-4D7E-44E3-8A9D-C4049717E928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63EF3-BE15-4BF0-82F5-B6E3D1E1E839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420115730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49662-9EF9-4940-A6FE-4E0C9DCC4B96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212D-4D54-40D5-9E9D-DE2A4D6E7E9B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262397573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A6215-71C6-474F-9CF0-78DDAEB50C1B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4A963-563B-4B5E-89D4-1837AC0360E4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571136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CC128-97EB-4907-A80C-793CD348C4A5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240C1-E5F7-41DC-8295-75A8F465663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3958468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068" y="273377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97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4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24C3D-C30F-4A02-862F-A8B874CC8BC7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08DC5-1DA8-40BD-918F-FB461689E42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82840033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76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76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76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97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4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8739F-9E6E-47C4-84EC-19256E0D032D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CD783-9E79-4813-ACFF-2CAC7C17C55C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51597480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1194B-BFE7-43A3-89E9-C67BB40C5E72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CB9BB-5EB1-4DB3-B1A3-41B28FDFE414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99643211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965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96" y="274965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439B6-AEFB-4B87-8696-083ECF93C7E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A099F-5DBD-4ADA-8F63-88728F8AEF08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61664528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766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320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15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849877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471110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776FF13F-2D23-42F2-B108-EA37F20F054A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766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44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6048573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766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68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0ED5FFA0-4FF0-4D9C-9A21-B619860ECB14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9509291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758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92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9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9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1" name="Picture 1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en-GB" sz="1800" b="0" smtClean="0">
                <a:solidFill>
                  <a:prstClr val="black"/>
                </a:solidFill>
                <a:latin typeface="Arial"/>
              </a:rPr>
              <a:t>Office of the Public Sector Development Commission</a:t>
            </a:r>
            <a:endParaRPr lang="en-GB" sz="2400" b="0">
              <a:solidFill>
                <a:prstClr val="black"/>
              </a:solidFill>
            </a:endParaRPr>
          </a:p>
        </p:txBody>
      </p:sp>
      <p:sp>
        <p:nvSpPr>
          <p:cNvPr id="14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en-GB" sz="2000" smtClean="0">
                <a:solidFill>
                  <a:prstClr val="black"/>
                </a:solidFill>
                <a:latin typeface="Arial"/>
              </a:rPr>
              <a:t>Government Service &amp; Efficiency Enhancement Project</a:t>
            </a:r>
            <a:endParaRPr lang="en-GB" sz="3200" smtClean="0">
              <a:solidFill>
                <a:prstClr val="black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2800" i="0" dirty="0">
                <a:solidFill>
                  <a:schemeClr val="tx1"/>
                </a:solidFill>
                <a:latin typeface="Arial"/>
              </a:defRPr>
            </a:lvl1pPr>
          </a:lstStyle>
          <a:p>
            <a:pPr lvl="0"/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600" b="0" i="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99366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1800" b="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64512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A587C-A5A3-4F5A-A8F3-FA08F43D34BD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614D1-743A-4C97-B274-428815E37D9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568027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CC5FE845-9657-4A4C-A558-536788BDB861}" type="slidenum">
              <a:rPr lang="en-GB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GB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758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416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GB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GB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3600" b="1" i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4065794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758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440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C3F191F9-13F7-4655-AA79-3C67B976E54E}" type="slidenum">
              <a:rPr lang="en-GB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GB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GB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GB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3600" b="1" i="0"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8415871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758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464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9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9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1" name="Picture 1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en-US" sz="1800" b="0" smtClean="0">
                <a:solidFill>
                  <a:prstClr val="black"/>
                </a:solidFill>
                <a:latin typeface="Arial"/>
              </a:rPr>
              <a:t>Office of the Public Sector Development Commission</a:t>
            </a:r>
            <a:endParaRPr lang="th-TH" sz="2400" b="0">
              <a:solidFill>
                <a:prstClr val="black"/>
              </a:solidFill>
            </a:endParaRPr>
          </a:p>
        </p:txBody>
      </p:sp>
      <p:sp>
        <p:nvSpPr>
          <p:cNvPr id="14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en-US" sz="2000" smtClean="0">
                <a:solidFill>
                  <a:prstClr val="black"/>
                </a:solidFill>
                <a:latin typeface="Arial"/>
              </a:rPr>
              <a:t>Government Service &amp; Efficiency Enhancement Project</a:t>
            </a:r>
            <a:endParaRPr lang="en-US" sz="3200" smtClean="0">
              <a:solidFill>
                <a:prstClr val="black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2800" i="0" dirty="0">
                <a:solidFill>
                  <a:schemeClr val="tx1"/>
                </a:solidFill>
                <a:latin typeface="Arial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600" b="0" i="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006737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1800" b="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80048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312EECF4-BD6B-4266-B98C-ABA4FF6B83EA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758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488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3600" b="1" i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7214040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758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512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F0C0ECAE-C19B-4067-9494-C18C36C048D6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3600" b="1" i="0"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0262583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102301"/>
            <a:ext cx="8891323" cy="5279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4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475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778043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3AFDB-F90B-4976-A4A6-323233186E4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D9DA1-CE10-4658-833B-644743F8CD4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088346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302F7-9370-40DD-9B2B-B5814E874762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DA77D-4010-4FF6-A0C3-5ADCF21B15D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113154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D11CC-EAB5-44B3-AA9D-F7C6A4C1E02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AC1DB-AEDC-4E4A-881E-7D1FF827C8A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0093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926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873" y="987752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926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FB17E-DD60-4081-8E5C-E5116B3F350F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C5A2B-2FA6-4C73-AEB9-6F23800CA06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773057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137EA-1D51-4CC0-87E3-E5DE015BE90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10E74-0AEE-4DDF-9512-3DF457487E6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227983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07DDC-B026-4822-AD08-6975732601BA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5223A-A4E9-4E9C-9E97-64822A93C92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1059315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76030-3371-48FB-B7FB-33EE114579B3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A1307-3907-4373-B62F-2AA4755972E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52025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863BD-1564-4E3A-AB7B-538228CBF128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BD1D8-8256-4D89-9CA5-63B6BE840C8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659787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259C7-9478-45E6-ABCC-601B00159C3B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4F980-4681-4DAC-AA28-8344080B700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412222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CABC1-C632-49D3-BBF3-88A25EA69294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604AC-D53D-4322-B93F-8FD9F3676BF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319061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74F39-94A0-472B-9F43-88775E388FF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35A9A-8F2B-4DAC-B461-B0533FCCD6E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129680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F2D19-C8AA-417F-AC1E-ACCCD8A4598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9A851-C8EB-4027-87DF-430D1144EAA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5828341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704C3-9DC7-4687-A03F-58462EC98EE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64277-A5CC-4361-8898-F6124C9D154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481064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2AB47-E2EA-4550-9A6B-62A3F594339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48EC9-4939-4C55-9D43-59DE5A804A0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0415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508D4-3C7C-4C0E-947D-82D19873486D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B8418-FC39-4AF1-A4D9-4B6C34CC1D6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36018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926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873" y="987752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926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30400-94E1-416B-B69B-E1F529BFE8F2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D10AC-D34C-44C4-8716-857EC9AA8A7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982009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9A2F4-CB3C-432A-8DC0-D57DAE66816E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C4AF2-146B-47F5-8949-214DACDF589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6875592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AD3BA-2440-4588-8BC1-3B955AB0240C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1427C-4A56-4042-969A-D7668A02766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835493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D706F-0CC7-475C-8646-208017447BAA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B736-2919-4CCC-B97F-A346DE843D9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2329935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A3588-5AEC-4F40-B5F0-82840CBA8943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3ADB2-5696-4472-A3E7-A4AA602BAAD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919526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00296-C9A8-433C-B7CD-B9C7A6C7EA7F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DD965-01BA-4224-9910-FEB29B00EC0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137904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73F0D-BEEB-41FF-8B91-B2227AC02469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AA8EA-CC57-46C5-A77D-C9D730670E4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552140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6D29B-47DA-4A12-AD16-693CAEE0C8EA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B235A-5F29-4C29-9924-E7A33EFFD3D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388392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2CB73-F798-400A-9EB7-06E9380DC2B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5018-E1EF-4D73-ABFA-E56DB5C2429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158825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1746C-97D0-41F5-B520-D8FC2789521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0F2F8-63D4-428E-BE0A-8472B4AE942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222219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56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536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9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9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1" name="Picture 1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en-US" sz="1800" b="0" smtClean="0">
                <a:solidFill>
                  <a:prstClr val="black"/>
                </a:solidFill>
                <a:latin typeface="Arial"/>
              </a:rPr>
              <a:t>Office of the Public Sector Development Commission</a:t>
            </a:r>
            <a:endParaRPr lang="th-TH" sz="2400" b="0">
              <a:solidFill>
                <a:prstClr val="black"/>
              </a:solidFill>
            </a:endParaRPr>
          </a:p>
        </p:txBody>
      </p:sp>
      <p:sp>
        <p:nvSpPr>
          <p:cNvPr id="14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en-US" sz="2000" smtClean="0">
                <a:solidFill>
                  <a:prstClr val="black"/>
                </a:solidFill>
                <a:latin typeface="Arial"/>
              </a:rPr>
              <a:t>Government Service &amp; Efficiency Enhancement Project</a:t>
            </a:r>
            <a:endParaRPr lang="en-US" sz="3200" smtClean="0">
              <a:solidFill>
                <a:prstClr val="black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2800" i="0" dirty="0">
                <a:solidFill>
                  <a:schemeClr val="tx1"/>
                </a:solidFill>
                <a:latin typeface="Arial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1600" b="0" i="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6235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C9300-FFE0-4F75-8B0F-063B59B7D06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70E6D-AD17-42DB-9DE8-9F6A45FA5E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418860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1800" b="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469538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6DD01E12-6329-4C04-8502-1344AC5D9D72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56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560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3600" b="1" i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996239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56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84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96217EB3-CEE0-452E-B8BD-8235B41CD57C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3600" b="1" i="0"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00967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44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608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15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6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4918615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58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58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920366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A204A74F-9CDE-4ED5-AC03-8A2A92FEEF51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44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32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58" y="1443365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84811500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44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656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C47BFDCD-4943-42DB-9DB0-68FBB564CF30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58" y="46535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9588257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 userDrawn="1"/>
        </p:nvSpPr>
        <p:spPr bwMode="gray">
          <a:xfrm>
            <a:off x="82550" y="0"/>
            <a:ext cx="9823450" cy="167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Aft>
                <a:spcPts val="300"/>
              </a:spcAft>
              <a:defRPr/>
            </a:pPr>
            <a:endParaRPr lang="en-US" altLang="th-TH" sz="1600" smtClean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4" name="Picture 7" descr="One_CornerP1000250_Smal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821" y="278"/>
            <a:ext cx="5629275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el 17"/>
          <p:cNvSpPr>
            <a:spLocks noGrp="1"/>
          </p:cNvSpPr>
          <p:nvPr>
            <p:ph type="title"/>
          </p:nvPr>
        </p:nvSpPr>
        <p:spPr bwMode="auto">
          <a:xfrm>
            <a:off x="507557" y="4653555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5229797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44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680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15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 baseline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888370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 lang="en-US" sz="2400" b="1" kern="1200" dirty="0" smtClean="0">
                <a:solidFill>
                  <a:srgbClr val="FF9900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3681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44" y="365125"/>
            <a:ext cx="62428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B0030-ABBB-4716-A733-E13A863654D5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E2659-79F4-40C7-A1D9-1726893B34D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5752987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A2F973E9-FB06-40E8-8D75-E270C6D692E6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44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704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98240481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44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728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62C985D6-63EE-4D7D-A84D-A9C680BCCC4A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1354208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102301"/>
            <a:ext cx="8891323" cy="5279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4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475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553028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ชื่อเรื่องและเนื้อหา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867400"/>
            <a:ext cx="9906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528" y="76200"/>
            <a:ext cx="9103272" cy="685800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th-TH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96" y="6356628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lang="th-TH" sz="180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AF5AAC3F-F8E1-41B7-96AD-EB328F62E9EA}" type="datetime1">
              <a:rPr lang="th-TH" smtClean="0"/>
              <a:t>20/04/58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628"/>
            <a:ext cx="3136900" cy="365125"/>
          </a:xfrm>
          <a:prstGeom prst="rect">
            <a:avLst/>
          </a:prstGeom>
        </p:spPr>
        <p:txBody>
          <a:bodyPr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lang="th-TH" sz="180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628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lang="th-TH" sz="180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B8AD7F57-6FCA-4AFB-A886-CB3246C6DD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350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44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752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1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8"/>
            <p:cNvSpPr/>
            <p:nvPr/>
          </p:nvSpPr>
          <p:spPr bwMode="auto">
            <a:xfrm>
              <a:off x="1752281" y="5859714"/>
              <a:ext cx="211044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6266141"/>
            <a:ext cx="30289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 baseline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753538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 lang="en-US" sz="2400" b="1" kern="1200" dirty="0" smtClean="0">
                <a:solidFill>
                  <a:srgbClr val="FF9900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516549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65BBD34F-AF58-4BC1-B1AF-6AF2ED9DB96B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44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776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68683270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44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800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58A2674C-6C86-4C53-821B-72AA4F3BB7CC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372232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102301"/>
            <a:ext cx="8891323" cy="5279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4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5475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35347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ชื่อเรื่องและเนื้อหา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867400"/>
            <a:ext cx="9906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528" y="76200"/>
            <a:ext cx="9103272" cy="685800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th-TH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th-TH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96" y="6356628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lang="th-TH" sz="180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E86830-627F-4A41-975C-F32107AD511C}" type="datetime1">
              <a:rPr lang="th-TH" smtClean="0"/>
              <a:t>20/04/58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628"/>
            <a:ext cx="3136900" cy="365125"/>
          </a:xfrm>
          <a:prstGeom prst="rect">
            <a:avLst/>
          </a:prstGeom>
        </p:spPr>
        <p:txBody>
          <a:bodyPr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lang="th-TH" sz="180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628"/>
            <a:ext cx="2311400" cy="365125"/>
          </a:xfrm>
          <a:prstGeom prst="rect">
            <a:avLst/>
          </a:prstGeom>
        </p:spPr>
        <p:txBody>
          <a:bodyPr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lang="th-TH" sz="180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2E6678-B651-4828-AB2C-2A4FE0965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8380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1882775"/>
            <a:ext cx="9901238" cy="16271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5" name="Line 31"/>
          <p:cNvSpPr>
            <a:spLocks noChangeShapeType="1"/>
          </p:cNvSpPr>
          <p:nvPr userDrawn="1"/>
        </p:nvSpPr>
        <p:spPr bwMode="auto">
          <a:xfrm>
            <a:off x="0" y="3505200"/>
            <a:ext cx="9906000" cy="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6" name="Line 31"/>
          <p:cNvSpPr>
            <a:spLocks noChangeShapeType="1"/>
          </p:cNvSpPr>
          <p:nvPr userDrawn="1"/>
        </p:nvSpPr>
        <p:spPr bwMode="auto">
          <a:xfrm>
            <a:off x="0" y="1846263"/>
            <a:ext cx="9906000" cy="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393" y="1122363"/>
            <a:ext cx="74295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FA01A5DF-DA82-4B08-B86B-3A342D6A6813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7BD1C12F-6547-47E6-80BE-57CA4CFB63B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0525363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37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24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8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2209230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6385837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F66DC651-9836-4728-9A8C-6B3C33302077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37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848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7414731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370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72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F0808DAB-11D6-4E1A-BC24-7B7A0783C764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65670482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34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96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8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081809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806942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F2BB52A6-8E0F-4204-BC7A-E51C30FE77D2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34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20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1541455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34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944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76DF7AF2-7BFB-49BC-99A7-A08114F486E2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5967927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338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968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8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222602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32976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4B96F858-D0E5-454E-B5A1-45C9E5ECEFD2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74FEEA2-963B-44CC-B2BF-F1E7557A062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3320540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07E6D906-DC9D-476D-9374-7A7A3364EC74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338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992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8970676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338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4016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4CC75DF6-BE02-414B-B699-EB70DF31F5DA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AMC_Footer"/>
          <p:cNvSpPr txBox="1">
            <a:spLocks/>
          </p:cNvSpPr>
          <p:nvPr userDrawn="1"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880089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0D567-E739-426B-9B8D-4475C853EBBF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AC922-E363-46BC-A888-4B56CA8B013F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09334080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72719-44E2-46B8-BE24-712F5C3ABFCB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1634E-A39C-4616-8AB5-7A60FF09642C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11358563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B6266-0F49-4B43-8645-EA43B8C5EF2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867D8-1003-4A50-BA57-B5940B05D098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325675332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B8674-9FE7-4AE3-A0C4-EC82C7A299A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4D6E8-C3B1-4F3A-B760-CEAEBF31B258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686771906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A611B-8899-4C09-B18C-B38259A838E5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C725C-A0B4-41C1-A561-DB450D1A4C3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73332407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C46FB-C5D4-4878-AEE2-C0AA456FE75D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938F5-A69B-4973-9A76-C54D60564FDB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070327653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0B57B-B9EA-44EE-B8CC-C74B063E0EDE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642DD-FA12-466F-A9E9-5A8E3B7DA744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3371851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56185-35FE-479F-89D2-4D641BC700A7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1635C-CDCC-45FA-AD43-A43E97FED753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966538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5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0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F8F49CC1-9B51-4D61-8E9F-2DEFAEC05AD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AE1188F-308E-4C37-BE1D-7CB3BABE683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663069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80AEE-CFEC-492D-811E-136EF16777F9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10499-EB5C-4A60-B6F6-C2D7552A6A7D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58118888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DAECC-EC37-4384-9697-AF798802FA8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75138-5102-4860-8CD3-C7B59D662D1F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857423586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B7489-C12B-401F-B3A1-6885A712EE2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778C6-6FD0-4A1E-91C4-DA7564FBDCC7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44369944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ne_CornerP1000250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3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496888" y="6550025"/>
            <a:ext cx="9409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6" name="AutoShape 324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040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"/>
          <p:cNvGrpSpPr>
            <a:grpSpLocks/>
          </p:cNvGrpSpPr>
          <p:nvPr userDrawn="1"/>
        </p:nvGrpSpPr>
        <p:grpSpPr bwMode="auto">
          <a:xfrm>
            <a:off x="509634" y="5859741"/>
            <a:ext cx="2365375" cy="636587"/>
            <a:chOff x="469898" y="5859714"/>
            <a:chExt cx="2183716" cy="635721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98" y="6110639"/>
              <a:ext cx="2183716" cy="384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15"/>
            <p:cNvSpPr/>
            <p:nvPr/>
          </p:nvSpPr>
          <p:spPr bwMode="auto">
            <a:xfrm>
              <a:off x="1752281" y="5859714"/>
              <a:ext cx="209579" cy="215606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43" y="6266141"/>
            <a:ext cx="30273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148" y="76200"/>
            <a:ext cx="180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Untertitel 2"/>
          <p:cNvSpPr txBox="1">
            <a:spLocks/>
          </p:cNvSpPr>
          <p:nvPr userDrawn="1">
            <p:custDataLst>
              <p:tags r:id="rId3"/>
            </p:custDataLst>
          </p:nvPr>
        </p:nvSpPr>
        <p:spPr bwMode="auto">
          <a:xfrm>
            <a:off x="930379" y="47244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z="2800" smtClean="0">
                <a:solidFill>
                  <a:prstClr val="black"/>
                </a:solidFill>
              </a:rPr>
              <a:t>สำนักงานคณะกรรมการพัฒนาระบบราชการ</a:t>
            </a:r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3" name="Untertitel 2"/>
          <p:cNvSpPr txBox="1">
            <a:spLocks/>
          </p:cNvSpPr>
          <p:nvPr userDrawn="1">
            <p:custDataLst>
              <p:tags r:id="rId4"/>
            </p:custDataLst>
          </p:nvPr>
        </p:nvSpPr>
        <p:spPr bwMode="auto">
          <a:xfrm>
            <a:off x="930379" y="4203700"/>
            <a:ext cx="7799388" cy="533400"/>
          </a:xfrm>
          <a:prstGeom prst="rect">
            <a:avLst/>
          </a:prstGeom>
          <a:ln w="9525"/>
        </p:spPr>
        <p:txBody>
          <a:bodyPr lIns="0" tIns="0" rIns="0" bIns="0" anchor="ctr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de-DE" sz="3600" b="1" kern="12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ts val="300"/>
              </a:spcAft>
              <a:buFont typeface="Arial" charset="0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black"/>
              </a:buClr>
              <a:defRPr/>
            </a:pPr>
            <a:r>
              <a:rPr lang="th-TH" smtClean="0">
                <a:solidFill>
                  <a:prstClr val="black"/>
                </a:solidFill>
              </a:rPr>
              <a:t>โครงการยกระดับประสิทธิภาพการบริหารจัดการภาครัฐ</a:t>
            </a: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30183" y="5291587"/>
            <a:ext cx="4600666" cy="38906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2400" b="0" i="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el 1"/>
          <p:cNvSpPr>
            <a:spLocks noGrp="1"/>
          </p:cNvSpPr>
          <p:nvPr>
            <p:ph type="ctrTitle"/>
          </p:nvPr>
        </p:nvSpPr>
        <p:spPr bwMode="auto">
          <a:xfrm>
            <a:off x="930285" y="2743200"/>
            <a:ext cx="839796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noAutofit/>
          </a:bodyPr>
          <a:lstStyle>
            <a:lvl1pPr>
              <a:defRPr lang="de-DE" sz="4800" b="1" i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56553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07505" y="1640438"/>
            <a:ext cx="8891323" cy="47413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36000" rIns="0" bIns="0" numCol="1" anchor="t" anchorCtr="0" compatLnSpc="1">
            <a:prstTxWarp prst="textNoShape">
              <a:avLst/>
            </a:prstTxWarp>
          </a:bodyPr>
          <a:lstStyle>
            <a:lvl1pPr marL="2160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4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44500" indent="-216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2pPr>
            <a:lvl3pPr marL="625475" indent="-180975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tabLst/>
              <a:defRPr lang="de-DE" sz="18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3pPr>
            <a:lvl4pPr marL="864000" indent="-180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600" dirty="0" smtClean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4pPr>
            <a:lvl5pPr marL="1008000" indent="-144000" algn="l" rtl="0" eaLnBrk="1" fontAlgn="base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defRPr lang="de-DE" sz="1400" dirty="0">
                <a:solidFill>
                  <a:schemeClr val="tx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platzhalter 2"/>
          <p:cNvSpPr>
            <a:spLocks noGrp="1"/>
          </p:cNvSpPr>
          <p:nvPr>
            <p:ph type="body" idx="13"/>
          </p:nvPr>
        </p:nvSpPr>
        <p:spPr bwMode="auto">
          <a:xfrm>
            <a:off x="507505" y="1102301"/>
            <a:ext cx="8891323" cy="538138"/>
          </a:xfrm>
          <a:prstGeom prst="rect">
            <a:avLst/>
          </a:prstGeom>
          <a:noFill/>
        </p:spPr>
        <p:txBody>
          <a:bodyPr wrap="square" lIns="0" tIns="72000" rIns="0" bIns="36000">
            <a:noAutofit/>
          </a:bodyPr>
          <a:lstStyle>
            <a:lvl1pPr marL="0" indent="0">
              <a:buNone/>
              <a:defRPr lang="de-DE" sz="2000" b="0" dirty="0" smtClean="0">
                <a:solidFill>
                  <a:schemeClr val="accent2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1229772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3">
    <p:bg bwMode="auto"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2C09E708-5F91-45DD-A04D-9D10EDB26617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4" name="AutoShape 324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64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1443360"/>
            <a:ext cx="8891323" cy="1323975"/>
          </a:xfrm>
        </p:spPr>
        <p:txBody>
          <a:bodyPr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08404162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Opti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AutoShape 324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1714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88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714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13"/>
          <p:cNvSpPr txBox="1">
            <a:spLocks/>
          </p:cNvSpPr>
          <p:nvPr userDrawn="1"/>
        </p:nvSpPr>
        <p:spPr bwMode="auto">
          <a:xfrm>
            <a:off x="8975822" y="6569353"/>
            <a:ext cx="430213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2C8E8EB4-5BE3-4FB2-8956-096CF5DE23F7}" type="slidenum">
              <a:rPr lang="en-US" sz="800" smtClean="0">
                <a:solidFill>
                  <a:prstClr val="white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de-DE" sz="8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 bwMode="auto">
          <a:xfrm>
            <a:off x="507505" y="4653459"/>
            <a:ext cx="8891323" cy="1323975"/>
          </a:xfrm>
        </p:spPr>
        <p:txBody>
          <a:bodyPr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None/>
              <a:defRPr sz="4400" b="1" i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8803159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A4E1E-AE85-4044-BF4D-803878025AEA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FFB96-C2EF-4C6D-A897-39147E71D45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6238621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82116-D4E0-4B20-A389-7555FC4976D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9C0F0-F648-4A61-AEC5-654705667CD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9565320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92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817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34381-D9FA-499A-BACA-CD77EE64F9E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AD517-3888-4B4C-AD94-0EEE82636DB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38909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138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649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1FC3ADEE-83B3-4373-909D-6CB5AA4D07B8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4DA6FDF-A3F2-47D0-999B-1907A022686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3525919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DA05D-44C2-4987-AE67-D26B2C1FAB1C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6B460-20BC-4A90-B0D6-73B3DA7D66B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975142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B13F1-DB70-4511-B6D6-9BAB182DB8ED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03BFF-8CF3-4880-8593-D5FBD024DA2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343657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E3127-5729-4E18-8EB1-A0055E7330DA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85897-3460-429A-9005-B6A02325106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6911907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4B5B5-BC25-46B2-BEA1-F8A7996D3970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474AA-436E-4887-831B-B6639AABE54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4177773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78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3BFF4-9186-4A41-A43F-624277EA79CE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9C22A-8535-4EB0-8283-A70A916E049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986908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78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2A596-9A21-46F3-B4B4-857FD5652F00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99088-1BC3-4E53-BE93-23C5FC7D84F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01088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C90D0-9094-4D0C-A310-17AEB6B36EA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F52BC-7F3B-411D-8B8A-DF6FEC7C5B7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7143702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65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25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CB4AF-C5A1-47EB-B963-E1865C4C90E2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13FFF-CD2F-469A-8A4C-421D4F7527C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56859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0" y="2552978"/>
            <a:ext cx="9901238" cy="16875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" name="Line 31"/>
          <p:cNvSpPr>
            <a:spLocks noChangeShapeType="1"/>
          </p:cNvSpPr>
          <p:nvPr userDrawn="1"/>
        </p:nvSpPr>
        <p:spPr bwMode="auto">
          <a:xfrm>
            <a:off x="0" y="4335463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endParaRPr lang="th-TH"/>
          </a:p>
        </p:txBody>
      </p:sp>
      <p:sp>
        <p:nvSpPr>
          <p:cNvPr id="4" name="Line 31"/>
          <p:cNvSpPr>
            <a:spLocks noChangeShapeType="1"/>
          </p:cNvSpPr>
          <p:nvPr userDrawn="1"/>
        </p:nvSpPr>
        <p:spPr bwMode="auto">
          <a:xfrm>
            <a:off x="0" y="2463800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endParaRPr lang="th-TH"/>
          </a:p>
        </p:txBody>
      </p:sp>
      <p:pic>
        <p:nvPicPr>
          <p:cNvPr id="5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884" y="5864503"/>
            <a:ext cx="1109662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59DB660-3620-4F54-BCDE-FFE7FE73DB48}" type="datetime1">
              <a:rPr lang="th-TH" smtClean="0"/>
              <a:t>20/04/58</a:t>
            </a:fld>
            <a:endParaRPr lang="th-TH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A5E08B3-2AF0-46CB-B40B-589A43EA8B0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6580413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73FDEA3B-7217-4580-8177-5915D3E9383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5BCBC92-4981-4615-ABA9-0741CD70D5A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8201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60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860" y="1681163"/>
            <a:ext cx="41911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860" y="2505075"/>
            <a:ext cx="419113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77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77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33F8F9C8-0319-4384-9975-6B9D601A03A6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687293E-C2A3-4759-81F0-33C4A5E5888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8302388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1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34D26D3-374C-4F18-8186-438179AF101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D4FAA00-6DE7-4162-BD8F-527CB5FF4B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4649478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138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649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43DC93F-6F72-493E-A3C4-60A389313C10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00F5195-684F-4C9C-815D-D5F557D43D0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7766666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60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860" y="1681163"/>
            <a:ext cx="41911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860" y="2505075"/>
            <a:ext cx="419113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77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77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B11BCDB-B893-40F1-BA29-FD95A23C34BE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13C90FE-1092-4F4A-9E0C-807CBED4263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59257762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FE1B23F-F1A3-42A1-8580-9FE0FDAB9F94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1C732A5-684F-4A45-BFBA-69ABC6E24F3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5616654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6488405-D541-4242-9E31-E592AAA66018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4819B0C-6E38-4B54-B6FF-9B2B906D059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4789287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926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873" y="987749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926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D6A19D7-C6B4-4EE4-9F6C-CD3CD7FDAD2A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95E50F5-BB3B-4E93-A3D9-C3EEB69C768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2572701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926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873" y="987749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926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F423A3D-BCB2-4128-8210-2D5CEB0D7C1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52F3AC3-55E3-4F71-BA40-B7978EDEAA3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348070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9F47875-B64E-46CE-9B12-9D8D94A009F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CDBCE52-E70D-4297-AB04-ECACAEC730F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18988488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3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44" y="365125"/>
            <a:ext cx="62428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68B4815-FFB2-433D-B6CB-F4D3FEA8845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D8252BB-D8B9-4559-8278-65BD18336D8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4420803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31"/>
          <p:cNvSpPr>
            <a:spLocks noChangeShapeType="1"/>
          </p:cNvSpPr>
          <p:nvPr userDrawn="1"/>
        </p:nvSpPr>
        <p:spPr bwMode="auto">
          <a:xfrm>
            <a:off x="143" y="4011613"/>
            <a:ext cx="9910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endParaRPr lang="th-TH"/>
          </a:p>
        </p:txBody>
      </p:sp>
      <p:pic>
        <p:nvPicPr>
          <p:cNvPr id="3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06" y="1973263"/>
            <a:ext cx="1544637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4763" y="3259139"/>
            <a:ext cx="9906000" cy="6810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2E2E9C"/>
                </a:solidFill>
              </a:rPr>
              <a:t>MAKE</a:t>
            </a:r>
            <a:r>
              <a:rPr lang="en-US" b="1" dirty="0">
                <a:solidFill>
                  <a:srgbClr val="2E2E9C"/>
                </a:solidFill>
              </a:rPr>
              <a:t> SIMPLE </a:t>
            </a:r>
            <a:r>
              <a:rPr lang="en-US" sz="1400" b="1" dirty="0">
                <a:solidFill>
                  <a:srgbClr val="2E2E9C"/>
                </a:solidFill>
              </a:rPr>
              <a:t>BE</a:t>
            </a:r>
            <a:r>
              <a:rPr lang="en-US" b="1" dirty="0">
                <a:solidFill>
                  <a:srgbClr val="2E2E9C"/>
                </a:solidFill>
              </a:rPr>
              <a:t> MODERN</a:t>
            </a:r>
            <a:endParaRPr lang="th-TH" b="1" dirty="0">
              <a:solidFill>
                <a:srgbClr val="2E2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3223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747E4523-CEDB-4AB3-827B-5DC7AA829E22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AE44BA2-6B16-4355-B3B1-77BB84B846E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147375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7A2ECF0-CD2A-406B-8D3D-F941299F1B0A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FB3D469-E15C-4B70-B976-CE640AE72CC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618754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23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158A477-156D-422D-8E2F-314E542D756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3117B26-5A82-4D0F-A246-2AD1DFA9471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7225605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96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14CC790-8793-41C4-8700-8EA113D6F125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B8E04DB-B336-4AA5-9E45-578E4797993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7948064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791A50A-A61C-44DA-B59F-777658C82E99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0ED8679-0BFA-450E-B317-2F7B3B7308F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1839748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D51631B-492B-4957-80F2-F4942BEC20CD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4C65E05-B51B-4536-BDEB-C8E027D198F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9340929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3291A71-2EC6-4127-B285-B502D5DBEA40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21B90E3-2EA7-4580-91C7-8A0F1E7C23D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601090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068" y="273375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FBEA11B-D2C3-4AFE-BFF8-C37B2DB1D939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16C82C5-E6DF-488C-9A8F-3D5E30EC6A5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949753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76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76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76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467D0DC-AB48-4DB8-9A9A-96B7F5EBE270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4A63ECD-673A-40F0-9605-ADD1F2BEB9E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41581527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0B05D3D-7BE0-4C98-94D3-12CE537D556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3153946-E42F-4247-B7E6-EE72868F922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542316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962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96" y="274962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827F555-00BE-41B3-B59E-8D0372669E5D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C27717F-3E0F-4203-88B0-28E4BA6CCE6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02363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A48F1867-4F6F-4AC1-BD9B-4EF2C397B149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FC34192-AD5E-44CA-9700-6D437F3C044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9517769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3CB9E-DF88-42C3-B5AA-BE1BC8FD1133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EBE22-CD78-4711-BA6E-DA27DC74659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10128801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19C7B-2BAE-4547-9C4F-9DAFE5255AB3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C8B31-BA4E-4701-A030-EFC5A248DCB0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963299955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1BF01-844B-4D58-B0BB-FDE2E95C1355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2EF86-7287-4750-8DFB-C917105BEA9C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32696104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2E21E-08D4-400C-A345-CE874C742EB5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FDAB2-A9A8-49CA-8771-F69405E862E7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568197706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43F48-E8A0-41C6-A124-59194E71177E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337B-EE6E-42D5-AF09-F9875501906D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689061313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41B75-BBBC-4AED-809D-FC5EE7B1A85F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CB143-ECFC-4E1D-9FA6-02B731836FBE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4135417474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3BF60-B006-4552-8BF8-E9052D9B4D6E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7150" y="6501091"/>
            <a:ext cx="2228850" cy="365125"/>
          </a:xfrm>
        </p:spPr>
        <p:txBody>
          <a:bodyPr/>
          <a:lstStyle>
            <a:lvl1pPr>
              <a:defRPr baseline="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36CB6F4A-E374-4935-A37B-946A10E3DC12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163613775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20CA5-EBF5-44BD-9ED9-57B81C0B8BDE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7150" y="6501091"/>
            <a:ext cx="2228850" cy="365125"/>
          </a:xfrm>
        </p:spPr>
        <p:txBody>
          <a:bodyPr/>
          <a:lstStyle>
            <a:lvl1pPr>
              <a:defRPr baseline="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4623FACD-A8F7-44AC-BF1C-7FE75DFCFC3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255963077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36B1E-9BB6-4940-9642-25489937EF77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7150" y="6493153"/>
            <a:ext cx="2228850" cy="365125"/>
          </a:xfrm>
        </p:spPr>
        <p:txBody>
          <a:bodyPr/>
          <a:lstStyle>
            <a:lvl1pPr>
              <a:defRPr baseline="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6485DF9B-31B5-45C3-92D5-60EF3877F9BD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388061186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A6515-7545-4492-8577-1CD0E01C230D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7150" y="6475691"/>
            <a:ext cx="2228850" cy="365125"/>
          </a:xfrm>
        </p:spPr>
        <p:txBody>
          <a:bodyPr/>
          <a:lstStyle>
            <a:lvl1pPr>
              <a:defRPr baseline="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C9A4963E-DC27-4F2D-B1F8-6300804D30D4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125546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EBB42-0800-4F36-B121-F06BB811B39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7F8E0-334C-4975-B9CC-D1DB9C7740A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7694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926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873" y="987752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926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3731DFEB-44CF-4FC4-A6E1-F9B8FC1F3C04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98BE663-701B-4154-839A-E94A1F2343A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1050849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49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D5D93-B51A-44BA-89D8-CB55E1F5BD3B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7150" y="6507441"/>
            <a:ext cx="2228850" cy="365125"/>
          </a:xfrm>
        </p:spPr>
        <p:txBody>
          <a:bodyPr/>
          <a:lstStyle>
            <a:lvl1pPr>
              <a:defRPr baseline="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CFA6A028-96AB-4F9F-B80E-8E2B39561460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767291445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9F2C6-A4CF-4155-920C-4FE30463839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2C25A-6BEE-4BE2-95DA-18E954AE4C2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347945848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5102-F9E0-424F-9AEF-F25D3955F352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18BC8-F077-4B6B-A614-E318EEE2ACCF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9741218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8C9B3-09C6-46C6-A529-E872A514044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EDE2-8451-4F17-A524-EEAF0491B481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786749588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37F47-2105-4EE0-A548-248EC19F4C64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B8BBB-A0F2-4E2E-B95C-443D47E0C97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4121337023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EA434-9179-4215-BDB3-B0FFC6BFF1E4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233D8-FF1A-4567-8B11-A57A0C445E92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203806936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E9262-30B1-4482-A54B-F1281901FC2A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AD46A-BEB5-41DD-B8F5-25A16359A7FE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438485298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14BC-DC28-4D2B-8313-B0ACD37D192F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FA921-B5EE-48D4-8114-8900EF99A20A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740381665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67E5A-A830-49D4-809D-15B8911E05AA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C4DDB-6362-46E3-A673-9C7D6D18ADE7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676879810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EA056-78E1-4D4B-A15F-ED6E136A4C0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5997D-CFC0-4774-BB75-CA12F3D66450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4272176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926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873" y="987752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926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F30F4201-CD81-407C-A751-2593F2A9A284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859430D-D43A-4F8F-B872-CFDCFAF119D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6918891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6FB41-E872-47F2-AB8F-752709710C9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C4CC-56E4-4547-ACF4-DE0093A30C8C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54584685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F65EE-B181-437B-AA7F-B2B4BB0C0BA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08547-EF84-4855-A9A7-404C4BF4940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463697444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D92C6-5BDC-4AF4-9C55-F9520549FD5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2017C-8290-4E4C-8323-0D25E132AAD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605889587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42B0C-45C3-43B1-AE16-39BE2BF22BDE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1AB14-A224-4173-BCE2-DC8C0FAC0B59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47384295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8B09B-75FD-4980-A848-D34791CD3212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2212D-0303-4A17-84CC-EFBF954687FA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855988143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3C851-7103-480D-ABE3-D1027E923EDD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241D3-7740-46A4-A460-AFE23AB733B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48594996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E694C-741A-4103-B7EA-A1B9D6216D91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08442-CD65-40BC-8C39-64F3747FB16B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852340740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DF821-7957-4C57-B87E-82BD3539FF39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CE68A-B294-4BE4-8247-611D28008FA8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4141623313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19A10-D025-431D-B792-EDF472C7DCE0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79FA9-B948-439F-9C94-CDF238CD5D00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900404135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3F78C-1906-4F4B-B73D-3D5BDF792975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BB474-7E14-4543-8877-22DDD8232B4F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855834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CBB5030F-DD0A-4F56-8415-823D122254DA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A762E61-E0F0-41F9-BF6F-6907FF83742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7809574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2A5AF-7548-4A29-9981-D3166FDCFC8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CB065-9D99-482E-8E2D-9EC1BE1A5570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698223183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A39F3-1B47-4C38-9795-1727ABBBCBE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9D795-B81C-47CA-B894-6690778A417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897415784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A9844-C674-4F16-882B-3AA5A9BD32BD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50A6D-0280-479A-BF8C-BE99ED4725FB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589869259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0" y="738466"/>
            <a:ext cx="9901238" cy="16859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" name="Line 31"/>
          <p:cNvSpPr>
            <a:spLocks noChangeShapeType="1"/>
          </p:cNvSpPr>
          <p:nvPr userDrawn="1"/>
        </p:nvSpPr>
        <p:spPr bwMode="auto">
          <a:xfrm>
            <a:off x="0" y="2519363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4" name="Line 31"/>
          <p:cNvSpPr>
            <a:spLocks noChangeShapeType="1"/>
          </p:cNvSpPr>
          <p:nvPr userDrawn="1"/>
        </p:nvSpPr>
        <p:spPr bwMode="auto">
          <a:xfrm>
            <a:off x="0" y="649288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pic>
        <p:nvPicPr>
          <p:cNvPr id="5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3" y="4883428"/>
            <a:ext cx="11668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763" y="5821641"/>
            <a:ext cx="9906000" cy="6810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MAKE</a:t>
            </a:r>
            <a:r>
              <a:rPr lang="en-US" sz="2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 SIMPLE </a:t>
            </a:r>
            <a:r>
              <a:rPr lang="en-US" sz="12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BE</a:t>
            </a:r>
            <a:r>
              <a:rPr lang="en-US" sz="2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 MODERN</a:t>
            </a:r>
            <a:endParaRPr lang="th-TH" sz="2400" b="1" dirty="0">
              <a:solidFill>
                <a:srgbClr val="2E2E9C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B3BAC-666B-45E0-B204-1139E6E4DA85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B3378-8AEE-4575-9295-A85F0629531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7591576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2E0E7-C135-46B9-9581-1D182122E04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7C7CB-7B41-4D27-9DDF-702FEBB649C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3583593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5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0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D14C8-70E9-437D-8F70-F34A90250F62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D908E-AC69-4F21-AE4C-2A1E0D6083F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8911968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138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649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DDFF9-2BF1-48F3-BF5C-71A011105C9A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E5D7D-C0D7-40C7-9CAB-C4AE08BCF6C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3348067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60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860" y="1681163"/>
            <a:ext cx="41911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860" y="2505075"/>
            <a:ext cx="419113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77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77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397B4-E06A-4CA8-AA97-C98F7551BA71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C51AC-5B01-4930-9E61-557A13A4D41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3185041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F7D44-2F37-4B30-813F-0C02A1A933B5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6121A-D5FE-4EF0-939E-0715B13225E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23165863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57204-A9F3-4DC2-A964-21B41A196169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68271-B540-480E-A1A3-399E873AD6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9432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44" y="365125"/>
            <a:ext cx="62428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53F698CF-F9DD-48D5-86B6-0881CF6F6F2A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ill Sans MT" panose="020B0502020104020203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ill Sans MT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43DA157-A277-40B9-BF49-36143A7EA9C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8436530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926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873" y="987752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926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27A05-31B0-4CE6-81D2-631D4D03F2C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EBFA8-C341-46B1-BB82-587383A7D02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0178188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926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873" y="987752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926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2F186-3176-4260-8695-B301DBE68468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CB75-F1F1-443C-964B-83C346E97CD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2201125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B9E4C-2301-4550-BE8B-314A109D18AF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4C872-2777-4E77-AC9B-679A9AE12CA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1920524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44" y="365125"/>
            <a:ext cx="62428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5E50A-AA9F-4D2C-954C-CEA6A3247CF5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5296E-A06D-428C-9582-AFAEDDC935B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1522815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31"/>
          <p:cNvSpPr>
            <a:spLocks noChangeShapeType="1"/>
          </p:cNvSpPr>
          <p:nvPr userDrawn="1"/>
        </p:nvSpPr>
        <p:spPr bwMode="auto">
          <a:xfrm>
            <a:off x="143" y="4011613"/>
            <a:ext cx="9910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3" name="Rectangle 2"/>
          <p:cNvSpPr/>
          <p:nvPr userDrawn="1"/>
        </p:nvSpPr>
        <p:spPr>
          <a:xfrm>
            <a:off x="4763" y="3259139"/>
            <a:ext cx="9906000" cy="6810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MAKE</a:t>
            </a:r>
            <a:r>
              <a:rPr lang="en-US" b="1" dirty="0">
                <a:solidFill>
                  <a:srgbClr val="2E2E9C"/>
                </a:solidFill>
                <a:latin typeface="Century Gothic" panose="020B0502020202020204" pitchFamily="34" charset="0"/>
              </a:rPr>
              <a:t> SIMPLE </a:t>
            </a:r>
            <a:r>
              <a:rPr lang="en-US" sz="1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BE</a:t>
            </a:r>
            <a:r>
              <a:rPr lang="en-US" b="1" dirty="0">
                <a:solidFill>
                  <a:srgbClr val="2E2E9C"/>
                </a:solidFill>
                <a:latin typeface="Century Gothic" panose="020B0502020202020204" pitchFamily="34" charset="0"/>
              </a:rPr>
              <a:t> MODERN</a:t>
            </a:r>
            <a:endParaRPr lang="th-TH" b="1" dirty="0">
              <a:solidFill>
                <a:srgbClr val="2E2E9C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231" y="1930678"/>
            <a:ext cx="13985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6672361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8E318-4FB4-4D2B-AB95-AAC63180888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90B1C-784A-467D-8CE5-5B6F483A2E23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626780977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18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69626-AE65-45A7-90D4-9837480C781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CA35-F8AC-475E-BF74-0D971DFD690E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624847030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96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6900E-9BA9-4422-AA04-14DF8D10372F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30CD4-9E11-4571-9B71-F4620E00E27A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35929527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7FA42-44C1-4F0F-A334-DCE79CBD8E69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263A2-89A5-43B5-BE75-2AB6725BBAAD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172457594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16BB1-45C2-42EF-82AA-7F00367A73F9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907ED-E869-4834-92F2-2EFF4A55E3E2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0412533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31"/>
          <p:cNvSpPr>
            <a:spLocks noChangeShapeType="1"/>
          </p:cNvSpPr>
          <p:nvPr userDrawn="1"/>
        </p:nvSpPr>
        <p:spPr bwMode="auto">
          <a:xfrm>
            <a:off x="143" y="4011613"/>
            <a:ext cx="9910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pic>
        <p:nvPicPr>
          <p:cNvPr id="3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650" y="1973263"/>
            <a:ext cx="15430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4763" y="3259139"/>
            <a:ext cx="9906000" cy="6810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MAKE</a:t>
            </a:r>
            <a:r>
              <a:rPr lang="en-US" b="1" dirty="0">
                <a:solidFill>
                  <a:srgbClr val="2E2E9C"/>
                </a:solidFill>
                <a:latin typeface="Century Gothic" panose="020B0502020202020204" pitchFamily="34" charset="0"/>
              </a:rPr>
              <a:t> SIMPLE </a:t>
            </a:r>
            <a:r>
              <a:rPr lang="en-US" sz="1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BE</a:t>
            </a:r>
            <a:r>
              <a:rPr lang="en-US" b="1" dirty="0">
                <a:solidFill>
                  <a:srgbClr val="2E2E9C"/>
                </a:solidFill>
                <a:latin typeface="Century Gothic" panose="020B0502020202020204" pitchFamily="34" charset="0"/>
              </a:rPr>
              <a:t> MODERN</a:t>
            </a:r>
            <a:endParaRPr lang="th-TH" b="1" dirty="0">
              <a:solidFill>
                <a:srgbClr val="2E2E9C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544566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832D7-17AE-4BA0-8297-75213C06EB51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0ECCF-825E-47DB-940E-4CE9ED4DBD94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132136824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068" y="27333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97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4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1896E-A3B6-4B68-9711-2F71F5382EB7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26FCD-907C-4D2F-81EE-29132E0A8EDE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864643588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76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76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76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97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4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1B0F3-1B8D-40F3-939A-5813BDCBAA8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10020-3C5C-4220-AEBC-D9E242649031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500639091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6E0C1-FC8F-42CA-946D-EA2A9672983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7A7E7-5BF9-4734-AA11-D79110E5842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912431635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921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96" y="274921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28C8A-9B30-4E22-ABA5-2A491E2BC0A2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CCA06-6E8D-4166-AB91-7090FE8A02F0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74732357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3099" y="2130720"/>
            <a:ext cx="842010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1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CD2A4-23C1-40FC-BB66-5AE7B277D0E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58591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B029-D381-4E0E-8BE4-CF462599F84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873605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54" y="4407195"/>
            <a:ext cx="84201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54" y="2906713"/>
            <a:ext cx="84201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32BD4-9C4B-42FD-8D67-3DE67560231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04597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679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404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17A5-40B2-4F12-9687-2C84A1EFCB3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14701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384B-EE98-42D2-88E5-C981C17D3FD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2765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48C5B-583D-4D3F-8CDA-EDD01A8598A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95644-6A63-4B05-997F-C34C7F2EA4F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6262214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9C5A-3F89-4A15-A118-53F1713F39A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52876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531-D541-4747-879F-4AAE079A967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45893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9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076" y="273345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9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F92CC-5AB6-4F5B-8473-9C97D7BEDD7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3928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76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76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76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F907-55FA-4278-B366-CFA97AA2870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63223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FB04-7821-4E76-9995-C86CAFA3FD0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689582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439" y="274933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8" y="274933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A43-C2E0-428C-85A9-E7F02E8798B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948888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148" y="738478"/>
            <a:ext cx="9901237" cy="16859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" name="Line 31"/>
          <p:cNvSpPr>
            <a:spLocks noChangeShapeType="1"/>
          </p:cNvSpPr>
          <p:nvPr userDrawn="1"/>
        </p:nvSpPr>
        <p:spPr bwMode="auto">
          <a:xfrm>
            <a:off x="0" y="2519363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/>
              </a:solidFill>
              <a:latin typeface="Calibri"/>
              <a:cs typeface="Cordia New"/>
            </a:endParaRPr>
          </a:p>
        </p:txBody>
      </p:sp>
      <p:sp>
        <p:nvSpPr>
          <p:cNvPr id="4" name="Line 31"/>
          <p:cNvSpPr>
            <a:spLocks noChangeShapeType="1"/>
          </p:cNvSpPr>
          <p:nvPr userDrawn="1"/>
        </p:nvSpPr>
        <p:spPr bwMode="auto">
          <a:xfrm>
            <a:off x="0" y="649288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/>
              </a:solidFill>
              <a:latin typeface="Calibri"/>
              <a:cs typeface="Cordia New"/>
            </a:endParaRPr>
          </a:p>
        </p:txBody>
      </p:sp>
      <p:pic>
        <p:nvPicPr>
          <p:cNvPr id="5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4" y="4883440"/>
            <a:ext cx="11668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765" y="5821653"/>
            <a:ext cx="9906000" cy="6810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MAKE</a:t>
            </a:r>
            <a:r>
              <a:rPr lang="en-US" sz="2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 SIMPLE </a:t>
            </a:r>
            <a:r>
              <a:rPr lang="en-US" sz="12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BE</a:t>
            </a:r>
            <a:r>
              <a:rPr lang="en-US" sz="2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 MODERN</a:t>
            </a:r>
            <a:endParaRPr lang="th-TH" sz="2400" b="1" dirty="0">
              <a:solidFill>
                <a:srgbClr val="2E2E9C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DAAEE-4DE0-4848-8B0A-AE44C077D7C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5BCFF-11F5-4DD1-830E-80ADBE473713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558020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3076" y="1122363"/>
            <a:ext cx="84201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75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B3489-17FF-4258-919D-5913052F160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8C0AE-F1E6-48C9-9A22-032E015EE31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590759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2F968-9FAF-4534-AAF3-210AEB9A3A0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5885C-A373-47BA-A349-A98590266621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628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969" y="1710038"/>
            <a:ext cx="8543924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969" y="4589763"/>
            <a:ext cx="854392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48C98-AF56-4C26-94E8-303B31FA872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CBCB9-BBCC-4868-B93A-7839E036633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275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722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56515-8220-4A0C-A9EC-DF6C5788477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26A84-FD76-460A-8382-DE74BC21D1B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634786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94194-BF3D-4812-99D3-76500C44D7E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E9182-CB85-4D97-BE85-4EF22B8825F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43990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17" y="365129"/>
            <a:ext cx="8543924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453" y="1681163"/>
            <a:ext cx="419070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53" y="2505075"/>
            <a:ext cx="4190703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4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4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DF51F-D32F-4FEE-AA8A-BA0368CE986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63053-A1A6-4EEC-98B8-9B40472D7DB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631954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04242-3D45-4704-8860-C77338AEB4F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5F3CC-872C-49FD-B099-F4648477767D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700101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F836-ACCC-4698-9AAE-E34D6C96459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56ED0-44F2-4EC8-91FF-27831BB0AC5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648116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10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419" y="987725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0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EA46D-77E5-43B1-B47B-5189E3B7597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9B352-BF90-401C-A41E-74D81F4BECDD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412141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10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419" y="987725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0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828BA-9073-4C90-A7A2-CBACC3E0E55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CC7AB-D43B-4D8C-B6F3-C69BBA6A27B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858818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41510-D077-4609-B23A-D7F2D52ACF9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0487F-3D19-4698-B7C8-99E3A4751FC1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151066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012" y="365125"/>
            <a:ext cx="2135982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3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5DF95-F5E7-4E51-AF70-BEB8364DF6C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C6DA3-E9F0-4EC8-9F20-6244F98CC6B4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336474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0" y="738230"/>
            <a:ext cx="9901238" cy="16859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" name="Line 31"/>
          <p:cNvSpPr>
            <a:spLocks noChangeShapeType="1"/>
          </p:cNvSpPr>
          <p:nvPr userDrawn="1"/>
        </p:nvSpPr>
        <p:spPr bwMode="auto">
          <a:xfrm>
            <a:off x="0" y="2519363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9" rIns="91373" bIns="45689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4" name="Line 31"/>
          <p:cNvSpPr>
            <a:spLocks noChangeShapeType="1"/>
          </p:cNvSpPr>
          <p:nvPr userDrawn="1"/>
        </p:nvSpPr>
        <p:spPr bwMode="auto">
          <a:xfrm>
            <a:off x="0" y="649288"/>
            <a:ext cx="9906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9" rIns="91373" bIns="45689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pic>
        <p:nvPicPr>
          <p:cNvPr id="5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9722" y="4882806"/>
            <a:ext cx="1166191" cy="9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763" y="5821568"/>
            <a:ext cx="9906000" cy="6810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MAKE</a:t>
            </a:r>
            <a:r>
              <a:rPr lang="en-US" sz="2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 SIMPLE </a:t>
            </a:r>
            <a:r>
              <a:rPr lang="en-US" sz="12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BE</a:t>
            </a:r>
            <a:r>
              <a:rPr lang="en-US" sz="2400" b="1" dirty="0">
                <a:solidFill>
                  <a:srgbClr val="2E2E9C"/>
                </a:solidFill>
                <a:latin typeface="Century Gothic" panose="020B0502020202020204" pitchFamily="34" charset="0"/>
              </a:rPr>
              <a:t> MODERN</a:t>
            </a:r>
            <a:endParaRPr lang="th-TH" sz="2400" b="1" dirty="0">
              <a:solidFill>
                <a:srgbClr val="2E2E9C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52C79-755B-4F16-9380-CF7825A7576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5F796-0285-4A6F-BDD7-842DD8E33E8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584159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5C6D2-660F-47E2-BE68-C530332A73D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171B6-1455-449A-9B5E-9E62D5763A2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624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96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D1F59-99D4-4ED5-B975-E8444590BF1D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01C24-AA7F-4639-AB1B-82C1F91CC57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1979552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09785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510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8681C-4D86-49A3-A265-D9A248C9ABE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40DD1-ECB2-46DD-BEB6-1B21008D2263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897579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7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3" y="1825625"/>
            <a:ext cx="418941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B225C-1BB5-4F0D-984E-6F91BEC7E03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00718-39C1-4BDA-847B-518B4F8492D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119868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60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758" y="1681163"/>
            <a:ext cx="41911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758" y="2505075"/>
            <a:ext cx="419113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77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77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50E53-AE10-4D67-A9F0-14D07306766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50540-B215-47DD-BF6E-32E2F2674846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304685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E6143-D833-41CF-80C4-6667D5CCAB1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697A3-4BA4-408C-B47A-4339BD097F2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995625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5748D-28E9-4F2F-A524-E52C552262C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D5B83-B812-4116-BA46-BD4DE9D44162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945176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83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770" y="987472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783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4023-24D4-4B77-A5D3-A03E246B106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42C5F-AE46-43D7-B418-A62D365AFCD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84816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83" y="457200"/>
            <a:ext cx="31953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770" y="987472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783" y="2057400"/>
            <a:ext cx="31953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41459-8F86-47D6-9165-2ECE21C33DB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B380F-1FA7-4963-974E-400D998D3CBF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27866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5CCB0-D625-4302-ADFA-96A4F851179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0ED8B-5A2F-4412-A5F5-8211E1913784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675598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007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40" y="365125"/>
            <a:ext cx="6242844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43763-CCE0-47AD-8456-B02590899B6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04639-B15F-4E61-8F8F-0BE28D858CB2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927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FAA69-A860-4222-8FC6-0281A9F7A634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19C2D-113E-4B94-9CB3-5F083A7C5DA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14673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C535C-6B34-4F56-888A-08D892FB4402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A320F-C1E4-4136-AFBC-120FD27BD2C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87308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026F0-FBB4-4758-8769-C5DDF891EA2F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C8B44-C6D9-4D46-AB47-E165C3802F3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41273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BB42A-0A3B-41B3-B8C2-2791BC10BC6A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CF2DF-F388-404D-86E8-234D402FF86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9347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068" y="273377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97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4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BA25D-9AE4-4B3A-BD21-D9096C1FD9FE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09702-6175-4109-A590-32B01A7889D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79748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76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76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76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97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4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ADC3B-9521-4414-8C3C-96D800B9DFCF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7A612-F03A-43F8-9C09-E0793E91DDF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09656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9E00E-FD19-4F92-BE20-809958C76B45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BB423-4018-4DB6-866A-1172F639565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9523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965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96" y="274965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BEF7D-37E0-4E15-891F-77842B0B3E1A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D8640-5BAD-4ECC-ACAE-29B80114343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24933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FDE6A-8533-4FC3-A873-81E340176F9A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E50EE-B0AA-4856-BFF1-013027FCB9B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7535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AD4DC-1480-418F-98A1-83C4112B3E6A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EEE03-A635-43DC-9952-7D82B8EB138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92404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4583C-3044-4CC8-A655-4ADF7545190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F68E4-0E31-4EB5-9E82-2809D9C819A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569585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A167D-1EF8-4704-9A9B-E3729C56A07F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590D6-76DC-4A80-9CFF-CC615468F31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61946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4949E-763D-46D1-B62F-93E467357F2F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8DABE-4F66-454B-BA47-EE880CF97E2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7581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3A768-3281-4009-958A-C691A6D4A0E1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7E14F-60A7-4122-A631-D0BF08C8AFF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93596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15F11-7B14-47C1-85AE-BAD9CC8F8AE0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2731B-C53D-450F-ABE1-82855375B87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53129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3E110-F0AC-4B61-B9FA-F82788AD0B31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247EE-4176-48FE-909C-028469AEF26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74064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86A4C-08F2-4CA5-A409-7778698BC6D8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BB2BE-FE7B-4220-AD99-C6718C7308C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15332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CD51B-B259-41CC-B312-9C2F659C8B7F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5160E-21E2-48F1-847C-29167E42941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88065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B0332-A81E-4F24-BFB9-FB331A4782E3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2B088-3A9A-4180-9245-660B7505140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07454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78AA-470F-48B2-B273-2C3D7F79542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4E7AF-5A77-4D5A-9CF1-7570B932C6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25806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33ECE-A66D-402A-93C8-0714894D5033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A24FE-3513-4DDB-9A96-F75DE950956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136433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14BAA-D7B3-42D7-8881-ADA7FF94966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35143-3310-4FF4-B037-7D960E55515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355717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9E636-7654-4390-8B09-2F9C9EAD524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7F76B-8596-4F85-8ED3-99488C6925E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78720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30FC-834C-45FB-A87A-B02556085A5C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29C0-75A5-4B32-A7E6-C3C3CCEDAF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86482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34EA5-19E1-469F-9414-75E221A681AA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93F04-4E6D-414D-A019-A2131BFF2F0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71619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815AD-04AD-4D31-9F06-629581E944C7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1BBE5-A661-4134-8C06-C5678366EAE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77336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C5752-CC96-4778-8BF6-65B1BC1241CC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99F1C-9BD8-40EA-965A-66E4A342B0C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87821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FD39B-EAE0-45E9-8339-02D4D44EE720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B2E69-FE97-446A-86C3-01EE63456DD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946165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09EEB-A15F-4B67-BEA6-806139747AE3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D98C6-1C84-4D19-B7B7-371F916AA66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8579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27257-115B-4D0F-AA45-9CED6422D9A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0543D-4A8E-4CBB-BD57-FBAB235D4C3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661711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99FA0-0FB5-4BE6-8E75-8DF73AA1D3B3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68317-2230-4D29-A2CA-D3ED35F1BC8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31004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8B6F4-0CE1-4044-9401-42A832873C4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E0D99-C02C-4283-B45B-C052E35913D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22068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FF792-EF20-4A7A-A8D4-E9062A668DE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B8514-C62D-4437-ACD6-59B1D57224C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32642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B977E-42D8-444A-AE73-AB4B73AB2F7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3FE7-5E1A-437A-BD20-9EE5F878E02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22194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6306D-A194-4B82-BF6C-0C5AFC30397B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0C474-89AD-4E6A-87B1-B0200AAFB6B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63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10EC9-AA9B-476E-91DA-90669E183F61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1B2D6-5635-4EFC-8CB3-86C1EB8C32A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47207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D4B0-14DB-4159-883C-EDB9BD59E62B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7C405-2D95-4EF4-9747-0FF127C1E85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497305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3B0C0-16C8-491B-A189-769BD4D0D69C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3610F-4E9D-4AB3-A80D-6D52A88B65B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000807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EC654-365E-475E-A28D-72E38DC4ADCB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3A22D-76A2-40B9-B454-5962DBC1A89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12498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3FA9E-9AB1-4C29-916A-EFC9526EA303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25137-5BF5-43B8-A295-24EF530231D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52243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11BCD-601C-45B1-8FD6-8BD57D765245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9BE5D-BF90-4F6A-8B60-E159922AF86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549757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85890-5806-4A5A-893B-CDC73821C701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676C4-FD88-41B7-8EBD-361366AB73B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1740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C14A5-CEA1-419E-9FA7-B9AAFC5B5C8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61036-61D3-49C1-9D46-CB92FEFD013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972924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6A6DC-9382-4325-8043-6823EF521FD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A97FA-705F-4326-82A5-EAD38CCF89C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87853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4A73A-1E0F-427A-9D0E-5081281437E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7B2A430-92E5-47E9-B499-C1ED0BC9916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760653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6F8FE-3A94-4C5D-86D1-4FF25957D92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4C437A7-0205-4F83-BA92-6F8B8CF4177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2351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73946-F0FD-46D7-9554-30907F1E1009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B926E-52E1-4171-A5F2-6549DB6FF18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69535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91E97-469D-41F6-91E4-3012952F9B5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9B5FF60-0D09-43A3-9895-AC3D8DDB8D7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230876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E3C67-625E-497E-8FC7-E30ABD27219C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5984426-07C0-48A7-AE44-876AB7B5210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03734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35B9C-551A-47BC-9668-697F26D0F24A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790BE7B-26C3-4359-9319-CD09F9B4C69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133189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87D4-D518-4F0B-8C0F-FCF09BAC0FF8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6D86DAD-E2B5-4930-81F1-42C45A2FF90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023106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1A7F1-EDA9-433B-8918-CEB84A615680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F353888-0392-4643-813F-07F4D7DB07F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942572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EFEA8-122F-4203-85EA-E921D2048F8F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66ADA24-A5BD-4C47-9FE4-180D74BDFC7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804521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B0D95-3F0B-4B58-B4ED-96E0230270EE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1806B29-BFBA-4D07-BCF0-2206DFEA9DB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463764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01CF6-4CCD-46F3-9333-70620038166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18A8108-9B8E-43AA-9D7C-0A7B09416AC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481451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8C987-2C83-45E0-8032-AADB2623CA3F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E56CC44-E02D-470B-A249-8BAF2C614D8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335968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393" y="3602038"/>
            <a:ext cx="74295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D037799-B2C8-48CB-8CD5-9FDDE236E68E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4D4D044-1727-4ED9-9E8C-01EC9497097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7952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849AE-75E6-4FB5-B5F3-40BA218D0C6F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E6B7C-4AFF-4D12-87F4-EACB7BA88D0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56297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7E9D134-15E5-40DD-9C44-8488FC0223BA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0170A6E-EA01-44D6-A5B4-1B3BAD66B9B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353724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10066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791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7ED9042-099C-48A7-A0AA-3ECEA411C24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1ED3B64-3992-4529-8672-EEA9934FAC3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807217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BFD24B6-38F8-4055-973B-BA8665E6FE2A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51C9876-8FC4-4A67-BF12-4A0236922B3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190804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4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16E3E57-A81E-4D78-BC43-2CC0C0C1C8C3}" type="datetime1">
              <a:rPr lang="th-TH" smtClean="0"/>
              <a:t>20/04/58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2D4EC48-8B05-4BEC-921D-0517C226328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723491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BF63EFE-EB71-4787-87BC-BCE9ED861C52}" type="datetime1">
              <a:rPr lang="th-TH" smtClean="0"/>
              <a:t>20/04/58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412BBDC-7881-448F-BE93-152DAD4C6B2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447774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C4ACAB5-307C-4ED6-A54B-31192FB962D5}" type="datetime1">
              <a:rPr lang="th-TH" smtClean="0"/>
              <a:t>20/04/58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ACBF811-778F-4750-A38C-A339894FD97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25464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753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E0B4E2E-AB9D-4963-A707-41D4602BAD10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7440E00-A075-46DA-9FBC-17D37C7FB7B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145321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4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753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4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4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D4945CC-0B83-4608-901D-C77F31D0CE9A}" type="datetime1">
              <a:rPr lang="th-TH" smtClean="0"/>
              <a:t>20/04/58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ABFF0C7-0399-4EA0-AFC5-F3DF9E0F669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309384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EE96594-94C6-49F5-9F61-3A0DAC6061F8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31FB1ED-1002-459D-A8D2-7F42D9CE465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559163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151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111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EDF71E9-D09C-42DA-AE8A-B35CF987E5AD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00DC9D9-8DF5-4277-A215-38D9D19168A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4408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6.jpeg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58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9.xml"/><Relationship Id="rId6" Type="http://schemas.openxmlformats.org/officeDocument/2006/relationships/image" Target="../media/image6.jpeg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162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6.xml"/><Relationship Id="rId2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74.xml"/><Relationship Id="rId6" Type="http://schemas.openxmlformats.org/officeDocument/2006/relationships/image" Target="../media/image6.jpeg"/><Relationship Id="rId5" Type="http://schemas.openxmlformats.org/officeDocument/2006/relationships/theme" Target="../theme/theme18.xml"/><Relationship Id="rId4" Type="http://schemas.openxmlformats.org/officeDocument/2006/relationships/slideLayout" Target="../slideLayouts/slideLayout177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9.xml"/><Relationship Id="rId1" Type="http://schemas.openxmlformats.org/officeDocument/2006/relationships/slideLayout" Target="../slideLayouts/slideLayout178.xml"/><Relationship Id="rId6" Type="http://schemas.openxmlformats.org/officeDocument/2006/relationships/image" Target="../media/image6.jpeg"/><Relationship Id="rId5" Type="http://schemas.openxmlformats.org/officeDocument/2006/relationships/theme" Target="../theme/theme19.xml"/><Relationship Id="rId4" Type="http://schemas.openxmlformats.org/officeDocument/2006/relationships/slideLayout" Target="../slideLayouts/slideLayout18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4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83.xml"/><Relationship Id="rId1" Type="http://schemas.openxmlformats.org/officeDocument/2006/relationships/slideLayout" Target="../slideLayouts/slideLayout182.xml"/><Relationship Id="rId6" Type="http://schemas.openxmlformats.org/officeDocument/2006/relationships/theme" Target="../theme/theme20.xml"/><Relationship Id="rId5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5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0.xml"/><Relationship Id="rId7" Type="http://schemas.openxmlformats.org/officeDocument/2006/relationships/slideLayout" Target="../slideLayouts/slideLayout204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199.xml"/><Relationship Id="rId1" Type="http://schemas.openxmlformats.org/officeDocument/2006/relationships/slideLayout" Target="../slideLayouts/slideLayout198.xml"/><Relationship Id="rId6" Type="http://schemas.openxmlformats.org/officeDocument/2006/relationships/slideLayout" Target="../slideLayouts/slideLayout203.xml"/><Relationship Id="rId11" Type="http://schemas.openxmlformats.org/officeDocument/2006/relationships/slideLayout" Target="../slideLayouts/slideLayout208.xml"/><Relationship Id="rId5" Type="http://schemas.openxmlformats.org/officeDocument/2006/relationships/slideLayout" Target="../slideLayouts/slideLayout202.xml"/><Relationship Id="rId10" Type="http://schemas.openxmlformats.org/officeDocument/2006/relationships/slideLayout" Target="../slideLayouts/slideLayout207.xml"/><Relationship Id="rId4" Type="http://schemas.openxmlformats.org/officeDocument/2006/relationships/slideLayout" Target="../slideLayouts/slideLayout201.xml"/><Relationship Id="rId9" Type="http://schemas.openxmlformats.org/officeDocument/2006/relationships/slideLayout" Target="../slideLayouts/slideLayout206.xml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1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image" Target="../media/image6.jpeg"/><Relationship Id="rId5" Type="http://schemas.openxmlformats.org/officeDocument/2006/relationships/theme" Target="../theme/theme23.xml"/><Relationship Id="rId4" Type="http://schemas.openxmlformats.org/officeDocument/2006/relationships/slideLayout" Target="../slideLayouts/slideLayout212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5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theme" Target="../theme/theme24.xml"/><Relationship Id="rId5" Type="http://schemas.openxmlformats.org/officeDocument/2006/relationships/slideLayout" Target="../slideLayouts/slideLayout217.xml"/><Relationship Id="rId4" Type="http://schemas.openxmlformats.org/officeDocument/2006/relationships/slideLayout" Target="../slideLayouts/slideLayout216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220.xml"/><Relationship Id="rId7" Type="http://schemas.openxmlformats.org/officeDocument/2006/relationships/theme" Target="../theme/theme25.xml"/><Relationship Id="rId2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8.xml"/><Relationship Id="rId6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21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226.xml"/><Relationship Id="rId7" Type="http://schemas.openxmlformats.org/officeDocument/2006/relationships/theme" Target="../theme/theme26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5" Type="http://schemas.openxmlformats.org/officeDocument/2006/relationships/slideLayout" Target="../slideLayouts/slideLayout228.xml"/><Relationship Id="rId4" Type="http://schemas.openxmlformats.org/officeDocument/2006/relationships/slideLayout" Target="../slideLayouts/slideLayout227.xml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2.xml"/><Relationship Id="rId2" Type="http://schemas.openxmlformats.org/officeDocument/2006/relationships/slideLayout" Target="../slideLayouts/slideLayout231.xml"/><Relationship Id="rId1" Type="http://schemas.openxmlformats.org/officeDocument/2006/relationships/slideLayout" Target="../slideLayouts/slideLayout230.xml"/><Relationship Id="rId6" Type="http://schemas.openxmlformats.org/officeDocument/2006/relationships/image" Target="../media/image6.jpeg"/><Relationship Id="rId5" Type="http://schemas.openxmlformats.org/officeDocument/2006/relationships/theme" Target="../theme/theme27.xml"/><Relationship Id="rId4" Type="http://schemas.openxmlformats.org/officeDocument/2006/relationships/slideLayout" Target="../slideLayouts/slideLayout233.xml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6.xml"/><Relationship Id="rId2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34.xml"/><Relationship Id="rId6" Type="http://schemas.openxmlformats.org/officeDocument/2006/relationships/image" Target="../media/image6.jpeg"/><Relationship Id="rId5" Type="http://schemas.openxmlformats.org/officeDocument/2006/relationships/theme" Target="../theme/theme28.xml"/><Relationship Id="rId4" Type="http://schemas.openxmlformats.org/officeDocument/2006/relationships/slideLayout" Target="../slideLayouts/slideLayout237.xml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0.xml"/><Relationship Id="rId2" Type="http://schemas.openxmlformats.org/officeDocument/2006/relationships/slideLayout" Target="../slideLayouts/slideLayout239.xml"/><Relationship Id="rId1" Type="http://schemas.openxmlformats.org/officeDocument/2006/relationships/slideLayout" Target="../slideLayouts/slideLayout238.xml"/><Relationship Id="rId6" Type="http://schemas.openxmlformats.org/officeDocument/2006/relationships/image" Target="../media/image6.jpeg"/><Relationship Id="rId5" Type="http://schemas.openxmlformats.org/officeDocument/2006/relationships/theme" Target="../theme/theme29.xml"/><Relationship Id="rId4" Type="http://schemas.openxmlformats.org/officeDocument/2006/relationships/slideLayout" Target="../slideLayouts/slideLayout24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44.xml"/><Relationship Id="rId7" Type="http://schemas.openxmlformats.org/officeDocument/2006/relationships/slideLayout" Target="../slideLayouts/slideLayout248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243.xml"/><Relationship Id="rId1" Type="http://schemas.openxmlformats.org/officeDocument/2006/relationships/slideLayout" Target="../slideLayouts/slideLayout242.xml"/><Relationship Id="rId6" Type="http://schemas.openxmlformats.org/officeDocument/2006/relationships/slideLayout" Target="../slideLayouts/slideLayout247.xml"/><Relationship Id="rId11" Type="http://schemas.openxmlformats.org/officeDocument/2006/relationships/slideLayout" Target="../slideLayouts/slideLayout252.xml"/><Relationship Id="rId5" Type="http://schemas.openxmlformats.org/officeDocument/2006/relationships/slideLayout" Target="../slideLayouts/slideLayout246.xml"/><Relationship Id="rId10" Type="http://schemas.openxmlformats.org/officeDocument/2006/relationships/slideLayout" Target="../slideLayouts/slideLayout251.xml"/><Relationship Id="rId4" Type="http://schemas.openxmlformats.org/officeDocument/2006/relationships/slideLayout" Target="../slideLayouts/slideLayout245.xml"/><Relationship Id="rId9" Type="http://schemas.openxmlformats.org/officeDocument/2006/relationships/slideLayout" Target="../slideLayouts/slideLayout250.xml"/></Relationships>
</file>

<file path=ppt/slideMasters/_rels/slideMaster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5.xml"/><Relationship Id="rId2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53.xml"/><Relationship Id="rId6" Type="http://schemas.openxmlformats.org/officeDocument/2006/relationships/image" Target="../media/image6.jpeg"/><Relationship Id="rId5" Type="http://schemas.openxmlformats.org/officeDocument/2006/relationships/theme" Target="../theme/theme31.xml"/><Relationship Id="rId4" Type="http://schemas.openxmlformats.org/officeDocument/2006/relationships/slideLayout" Target="../slideLayouts/slideLayout256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9.xml"/><Relationship Id="rId7" Type="http://schemas.openxmlformats.org/officeDocument/2006/relationships/slideLayout" Target="../slideLayouts/slideLayout263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258.xml"/><Relationship Id="rId1" Type="http://schemas.openxmlformats.org/officeDocument/2006/relationships/slideLayout" Target="../slideLayouts/slideLayout257.xml"/><Relationship Id="rId6" Type="http://schemas.openxmlformats.org/officeDocument/2006/relationships/slideLayout" Target="../slideLayouts/slideLayout262.xml"/><Relationship Id="rId11" Type="http://schemas.openxmlformats.org/officeDocument/2006/relationships/slideLayout" Target="../slideLayouts/slideLayout267.xml"/><Relationship Id="rId5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66.xml"/><Relationship Id="rId4" Type="http://schemas.openxmlformats.org/officeDocument/2006/relationships/slideLayout" Target="../slideLayouts/slideLayout260.xml"/><Relationship Id="rId9" Type="http://schemas.openxmlformats.org/officeDocument/2006/relationships/slideLayout" Target="../slideLayouts/slideLayout265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5.xml"/><Relationship Id="rId3" Type="http://schemas.openxmlformats.org/officeDocument/2006/relationships/slideLayout" Target="../slideLayouts/slideLayout270.xml"/><Relationship Id="rId7" Type="http://schemas.openxmlformats.org/officeDocument/2006/relationships/slideLayout" Target="../slideLayouts/slideLayout274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269.xml"/><Relationship Id="rId1" Type="http://schemas.openxmlformats.org/officeDocument/2006/relationships/slideLayout" Target="../slideLayouts/slideLayout268.xml"/><Relationship Id="rId6" Type="http://schemas.openxmlformats.org/officeDocument/2006/relationships/slideLayout" Target="../slideLayouts/slideLayout273.xml"/><Relationship Id="rId11" Type="http://schemas.openxmlformats.org/officeDocument/2006/relationships/slideLayout" Target="../slideLayouts/slideLayout278.xml"/><Relationship Id="rId5" Type="http://schemas.openxmlformats.org/officeDocument/2006/relationships/slideLayout" Target="../slideLayouts/slideLayout272.xml"/><Relationship Id="rId10" Type="http://schemas.openxmlformats.org/officeDocument/2006/relationships/slideLayout" Target="../slideLayouts/slideLayout277.xml"/><Relationship Id="rId4" Type="http://schemas.openxmlformats.org/officeDocument/2006/relationships/slideLayout" Target="../slideLayouts/slideLayout271.xml"/><Relationship Id="rId9" Type="http://schemas.openxmlformats.org/officeDocument/2006/relationships/slideLayout" Target="../slideLayouts/slideLayout276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6.xml"/><Relationship Id="rId3" Type="http://schemas.openxmlformats.org/officeDocument/2006/relationships/slideLayout" Target="../slideLayouts/slideLayout281.xml"/><Relationship Id="rId7" Type="http://schemas.openxmlformats.org/officeDocument/2006/relationships/slideLayout" Target="../slideLayouts/slideLayout285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280.xml"/><Relationship Id="rId1" Type="http://schemas.openxmlformats.org/officeDocument/2006/relationships/slideLayout" Target="../slideLayouts/slideLayout279.xml"/><Relationship Id="rId6" Type="http://schemas.openxmlformats.org/officeDocument/2006/relationships/slideLayout" Target="../slideLayouts/slideLayout284.xml"/><Relationship Id="rId11" Type="http://schemas.openxmlformats.org/officeDocument/2006/relationships/slideLayout" Target="../slideLayouts/slideLayout289.xml"/><Relationship Id="rId5" Type="http://schemas.openxmlformats.org/officeDocument/2006/relationships/slideLayout" Target="../slideLayouts/slideLayout283.xml"/><Relationship Id="rId10" Type="http://schemas.openxmlformats.org/officeDocument/2006/relationships/slideLayout" Target="../slideLayouts/slideLayout288.xml"/><Relationship Id="rId4" Type="http://schemas.openxmlformats.org/officeDocument/2006/relationships/slideLayout" Target="../slideLayouts/slideLayout282.xml"/><Relationship Id="rId9" Type="http://schemas.openxmlformats.org/officeDocument/2006/relationships/slideLayout" Target="../slideLayouts/slideLayout287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92.xml"/><Relationship Id="rId7" Type="http://schemas.openxmlformats.org/officeDocument/2006/relationships/slideLayout" Target="../slideLayouts/slideLayout296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291.xml"/><Relationship Id="rId1" Type="http://schemas.openxmlformats.org/officeDocument/2006/relationships/slideLayout" Target="../slideLayouts/slideLayout290.xml"/><Relationship Id="rId6" Type="http://schemas.openxmlformats.org/officeDocument/2006/relationships/slideLayout" Target="../slideLayouts/slideLayout295.xml"/><Relationship Id="rId11" Type="http://schemas.openxmlformats.org/officeDocument/2006/relationships/slideLayout" Target="../slideLayouts/slideLayout300.xml"/><Relationship Id="rId5" Type="http://schemas.openxmlformats.org/officeDocument/2006/relationships/slideLayout" Target="../slideLayouts/slideLayout294.xml"/><Relationship Id="rId10" Type="http://schemas.openxmlformats.org/officeDocument/2006/relationships/slideLayout" Target="../slideLayouts/slideLayout299.xml"/><Relationship Id="rId4" Type="http://schemas.openxmlformats.org/officeDocument/2006/relationships/slideLayout" Target="../slideLayouts/slideLayout293.xml"/><Relationship Id="rId9" Type="http://schemas.openxmlformats.org/officeDocument/2006/relationships/slideLayout" Target="../slideLayouts/slideLayout298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03.xml"/><Relationship Id="rId7" Type="http://schemas.openxmlformats.org/officeDocument/2006/relationships/slideLayout" Target="../slideLayouts/slideLayout307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02.xml"/><Relationship Id="rId1" Type="http://schemas.openxmlformats.org/officeDocument/2006/relationships/slideLayout" Target="../slideLayouts/slideLayout301.xml"/><Relationship Id="rId6" Type="http://schemas.openxmlformats.org/officeDocument/2006/relationships/slideLayout" Target="../slideLayouts/slideLayout306.xml"/><Relationship Id="rId11" Type="http://schemas.openxmlformats.org/officeDocument/2006/relationships/slideLayout" Target="../slideLayouts/slideLayout311.xml"/><Relationship Id="rId5" Type="http://schemas.openxmlformats.org/officeDocument/2006/relationships/slideLayout" Target="../slideLayouts/slideLayout305.xml"/><Relationship Id="rId10" Type="http://schemas.openxmlformats.org/officeDocument/2006/relationships/slideLayout" Target="../slideLayouts/slideLayout310.xml"/><Relationship Id="rId4" Type="http://schemas.openxmlformats.org/officeDocument/2006/relationships/slideLayout" Target="../slideLayouts/slideLayout304.xml"/><Relationship Id="rId9" Type="http://schemas.openxmlformats.org/officeDocument/2006/relationships/slideLayout" Target="../slideLayouts/slideLayout309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4.xml"/><Relationship Id="rId7" Type="http://schemas.openxmlformats.org/officeDocument/2006/relationships/slideLayout" Target="../slideLayouts/slideLayout318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13.xml"/><Relationship Id="rId1" Type="http://schemas.openxmlformats.org/officeDocument/2006/relationships/slideLayout" Target="../slideLayouts/slideLayout312.xml"/><Relationship Id="rId6" Type="http://schemas.openxmlformats.org/officeDocument/2006/relationships/slideLayout" Target="../slideLayouts/slideLayout317.xml"/><Relationship Id="rId11" Type="http://schemas.openxmlformats.org/officeDocument/2006/relationships/slideLayout" Target="../slideLayouts/slideLayout322.xml"/><Relationship Id="rId5" Type="http://schemas.openxmlformats.org/officeDocument/2006/relationships/slideLayout" Target="../slideLayouts/slideLayout316.xml"/><Relationship Id="rId10" Type="http://schemas.openxmlformats.org/officeDocument/2006/relationships/slideLayout" Target="../slideLayouts/slideLayout321.xml"/><Relationship Id="rId4" Type="http://schemas.openxmlformats.org/officeDocument/2006/relationships/slideLayout" Target="../slideLayouts/slideLayout315.xml"/><Relationship Id="rId9" Type="http://schemas.openxmlformats.org/officeDocument/2006/relationships/slideLayout" Target="../slideLayouts/slideLayout320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0.xml"/><Relationship Id="rId3" Type="http://schemas.openxmlformats.org/officeDocument/2006/relationships/slideLayout" Target="../slideLayouts/slideLayout325.xml"/><Relationship Id="rId7" Type="http://schemas.openxmlformats.org/officeDocument/2006/relationships/slideLayout" Target="../slideLayouts/slideLayout329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324.xml"/><Relationship Id="rId1" Type="http://schemas.openxmlformats.org/officeDocument/2006/relationships/slideLayout" Target="../slideLayouts/slideLayout323.xml"/><Relationship Id="rId6" Type="http://schemas.openxmlformats.org/officeDocument/2006/relationships/slideLayout" Target="../slideLayouts/slideLayout328.xml"/><Relationship Id="rId11" Type="http://schemas.openxmlformats.org/officeDocument/2006/relationships/slideLayout" Target="../slideLayouts/slideLayout333.xml"/><Relationship Id="rId5" Type="http://schemas.openxmlformats.org/officeDocument/2006/relationships/slideLayout" Target="../slideLayouts/slideLayout327.xml"/><Relationship Id="rId10" Type="http://schemas.openxmlformats.org/officeDocument/2006/relationships/slideLayout" Target="../slideLayouts/slideLayout332.xml"/><Relationship Id="rId4" Type="http://schemas.openxmlformats.org/officeDocument/2006/relationships/slideLayout" Target="../slideLayouts/slideLayout326.xml"/><Relationship Id="rId9" Type="http://schemas.openxmlformats.org/officeDocument/2006/relationships/slideLayout" Target="../slideLayouts/slideLayout331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1.xml"/><Relationship Id="rId3" Type="http://schemas.openxmlformats.org/officeDocument/2006/relationships/slideLayout" Target="../slideLayouts/slideLayout336.xml"/><Relationship Id="rId7" Type="http://schemas.openxmlformats.org/officeDocument/2006/relationships/slideLayout" Target="../slideLayouts/slideLayout340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335.xml"/><Relationship Id="rId1" Type="http://schemas.openxmlformats.org/officeDocument/2006/relationships/slideLayout" Target="../slideLayouts/slideLayout334.xml"/><Relationship Id="rId6" Type="http://schemas.openxmlformats.org/officeDocument/2006/relationships/slideLayout" Target="../slideLayouts/slideLayout339.xml"/><Relationship Id="rId11" Type="http://schemas.openxmlformats.org/officeDocument/2006/relationships/slideLayout" Target="../slideLayouts/slideLayout344.xml"/><Relationship Id="rId5" Type="http://schemas.openxmlformats.org/officeDocument/2006/relationships/slideLayout" Target="../slideLayouts/slideLayout338.xml"/><Relationship Id="rId10" Type="http://schemas.openxmlformats.org/officeDocument/2006/relationships/slideLayout" Target="../slideLayouts/slideLayout343.xml"/><Relationship Id="rId4" Type="http://schemas.openxmlformats.org/officeDocument/2006/relationships/slideLayout" Target="../slideLayouts/slideLayout337.xml"/><Relationship Id="rId9" Type="http://schemas.openxmlformats.org/officeDocument/2006/relationships/slideLayout" Target="../slideLayouts/slideLayout3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2.xml"/><Relationship Id="rId13" Type="http://schemas.openxmlformats.org/officeDocument/2006/relationships/theme" Target="../theme/theme40.xml"/><Relationship Id="rId3" Type="http://schemas.openxmlformats.org/officeDocument/2006/relationships/slideLayout" Target="../slideLayouts/slideLayout347.xml"/><Relationship Id="rId7" Type="http://schemas.openxmlformats.org/officeDocument/2006/relationships/slideLayout" Target="../slideLayouts/slideLayout351.xml"/><Relationship Id="rId12" Type="http://schemas.openxmlformats.org/officeDocument/2006/relationships/slideLayout" Target="../slideLayouts/slideLayout356.xml"/><Relationship Id="rId2" Type="http://schemas.openxmlformats.org/officeDocument/2006/relationships/slideLayout" Target="../slideLayouts/slideLayout346.xml"/><Relationship Id="rId1" Type="http://schemas.openxmlformats.org/officeDocument/2006/relationships/slideLayout" Target="../slideLayouts/slideLayout345.xml"/><Relationship Id="rId6" Type="http://schemas.openxmlformats.org/officeDocument/2006/relationships/slideLayout" Target="../slideLayouts/slideLayout350.xml"/><Relationship Id="rId11" Type="http://schemas.openxmlformats.org/officeDocument/2006/relationships/slideLayout" Target="../slideLayouts/slideLayout355.xml"/><Relationship Id="rId5" Type="http://schemas.openxmlformats.org/officeDocument/2006/relationships/slideLayout" Target="../slideLayouts/slideLayout349.xml"/><Relationship Id="rId10" Type="http://schemas.openxmlformats.org/officeDocument/2006/relationships/slideLayout" Target="../slideLayouts/slideLayout354.xml"/><Relationship Id="rId4" Type="http://schemas.openxmlformats.org/officeDocument/2006/relationships/slideLayout" Target="../slideLayouts/slideLayout348.xml"/><Relationship Id="rId9" Type="http://schemas.openxmlformats.org/officeDocument/2006/relationships/slideLayout" Target="../slideLayouts/slideLayout353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4.xml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59.xml"/><Relationship Id="rId7" Type="http://schemas.openxmlformats.org/officeDocument/2006/relationships/slideLayout" Target="../slideLayouts/slideLayout363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358.xml"/><Relationship Id="rId1" Type="http://schemas.openxmlformats.org/officeDocument/2006/relationships/slideLayout" Target="../slideLayouts/slideLayout357.xml"/><Relationship Id="rId6" Type="http://schemas.openxmlformats.org/officeDocument/2006/relationships/slideLayout" Target="../slideLayouts/slideLayout362.xml"/><Relationship Id="rId11" Type="http://schemas.openxmlformats.org/officeDocument/2006/relationships/slideLayout" Target="../slideLayouts/slideLayout367.xml"/><Relationship Id="rId5" Type="http://schemas.openxmlformats.org/officeDocument/2006/relationships/slideLayout" Target="../slideLayouts/slideLayout361.xml"/><Relationship Id="rId10" Type="http://schemas.openxmlformats.org/officeDocument/2006/relationships/slideLayout" Target="../slideLayouts/slideLayout366.xml"/><Relationship Id="rId4" Type="http://schemas.openxmlformats.org/officeDocument/2006/relationships/slideLayout" Target="../slideLayouts/slideLayout360.xml"/><Relationship Id="rId9" Type="http://schemas.openxmlformats.org/officeDocument/2006/relationships/slideLayout" Target="../slideLayouts/slideLayout365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5.xml"/><Relationship Id="rId3" Type="http://schemas.openxmlformats.org/officeDocument/2006/relationships/slideLayout" Target="../slideLayouts/slideLayout370.xml"/><Relationship Id="rId7" Type="http://schemas.openxmlformats.org/officeDocument/2006/relationships/slideLayout" Target="../slideLayouts/slideLayout374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369.xml"/><Relationship Id="rId1" Type="http://schemas.openxmlformats.org/officeDocument/2006/relationships/slideLayout" Target="../slideLayouts/slideLayout368.xml"/><Relationship Id="rId6" Type="http://schemas.openxmlformats.org/officeDocument/2006/relationships/slideLayout" Target="../slideLayouts/slideLayout373.xml"/><Relationship Id="rId11" Type="http://schemas.openxmlformats.org/officeDocument/2006/relationships/slideLayout" Target="../slideLayouts/slideLayout378.xml"/><Relationship Id="rId5" Type="http://schemas.openxmlformats.org/officeDocument/2006/relationships/slideLayout" Target="../slideLayouts/slideLayout372.xml"/><Relationship Id="rId10" Type="http://schemas.openxmlformats.org/officeDocument/2006/relationships/slideLayout" Target="../slideLayouts/slideLayout377.xml"/><Relationship Id="rId4" Type="http://schemas.openxmlformats.org/officeDocument/2006/relationships/slideLayout" Target="../slideLayouts/slideLayout371.xml"/><Relationship Id="rId9" Type="http://schemas.openxmlformats.org/officeDocument/2006/relationships/slideLayout" Target="../slideLayouts/slideLayout37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D196AE-4307-4C1E-BFC5-A676AAB8EECF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DBCF55-3654-40D4-BFC2-E9CF5558BF0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2056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2057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059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51" r:id="rId1"/>
    <p:sldLayoutId id="2147485952" r:id="rId2"/>
    <p:sldLayoutId id="2147485953" r:id="rId3"/>
    <p:sldLayoutId id="2147485954" r:id="rId4"/>
    <p:sldLayoutId id="2147485955" r:id="rId5"/>
    <p:sldLayoutId id="2147485956" r:id="rId6"/>
    <p:sldLayoutId id="2147485957" r:id="rId7"/>
    <p:sldLayoutId id="2147485958" r:id="rId8"/>
    <p:sldLayoutId id="2147485959" r:id="rId9"/>
    <p:sldLayoutId id="2147485960" r:id="rId10"/>
    <p:sldLayoutId id="21474859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DE26205E-1C37-45C0-9937-BB5CD54391A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70C7A2FD-B477-4118-9728-E0147EE4C70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1272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1273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1275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4" y="30163"/>
            <a:ext cx="623887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45" r:id="rId1"/>
    <p:sldLayoutId id="2147486246" r:id="rId2"/>
    <p:sldLayoutId id="2147486247" r:id="rId3"/>
    <p:sldLayoutId id="2147486248" r:id="rId4"/>
    <p:sldLayoutId id="2147486249" r:id="rId5"/>
    <p:sldLayoutId id="2147486250" r:id="rId6"/>
    <p:sldLayoutId id="2147486251" r:id="rId7"/>
    <p:sldLayoutId id="2147486252" r:id="rId8"/>
    <p:sldLayoutId id="2147486253" r:id="rId9"/>
    <p:sldLayoutId id="2147486254" r:id="rId10"/>
    <p:sldLayoutId id="214748625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BF71B4-3BC9-4D23-839D-491B44CD1CE6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890C20-C9AC-4D4B-9C3C-BD0D1D9224C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2296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2297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2299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15" r:id="rId1"/>
    <p:sldLayoutId id="2147486016" r:id="rId2"/>
    <p:sldLayoutId id="2147486017" r:id="rId3"/>
    <p:sldLayoutId id="2147486018" r:id="rId4"/>
    <p:sldLayoutId id="2147486019" r:id="rId5"/>
    <p:sldLayoutId id="2147486020" r:id="rId6"/>
    <p:sldLayoutId id="2147486021" r:id="rId7"/>
    <p:sldLayoutId id="2147486022" r:id="rId8"/>
    <p:sldLayoutId id="2147486023" r:id="rId9"/>
    <p:sldLayoutId id="2147486024" r:id="rId10"/>
    <p:sldLayoutId id="214748602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7CEA3D04-03E8-459A-8A09-C0FBB9FE0CE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2DEB80FE-BB0A-4AB6-AC72-6D0318F3359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3320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3321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332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4" y="30163"/>
            <a:ext cx="623887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56" r:id="rId1"/>
    <p:sldLayoutId id="2147486257" r:id="rId2"/>
    <p:sldLayoutId id="2147486258" r:id="rId3"/>
    <p:sldLayoutId id="2147486259" r:id="rId4"/>
    <p:sldLayoutId id="2147486260" r:id="rId5"/>
    <p:sldLayoutId id="2147486261" r:id="rId6"/>
    <p:sldLayoutId id="2147486262" r:id="rId7"/>
    <p:sldLayoutId id="2147486263" r:id="rId8"/>
    <p:sldLayoutId id="2147486264" r:id="rId9"/>
    <p:sldLayoutId id="2147486265" r:id="rId10"/>
    <p:sldLayoutId id="21474862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7AB09-E313-4455-B80B-F4951B110F1F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3227D4B4-B3AA-433C-9654-49592A8EA24E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4344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4345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4347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26" r:id="rId1"/>
    <p:sldLayoutId id="2147486027" r:id="rId2"/>
    <p:sldLayoutId id="2147486028" r:id="rId3"/>
    <p:sldLayoutId id="2147486029" r:id="rId4"/>
    <p:sldLayoutId id="2147486030" r:id="rId5"/>
    <p:sldLayoutId id="2147486031" r:id="rId6"/>
    <p:sldLayoutId id="2147486032" r:id="rId7"/>
    <p:sldLayoutId id="2147486033" r:id="rId8"/>
    <p:sldLayoutId id="2147486034" r:id="rId9"/>
    <p:sldLayoutId id="2147486035" r:id="rId10"/>
    <p:sldLayoutId id="214748603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294FDC-511D-4773-9255-C2CDD94CC639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E2F955E7-1D8A-4064-9D6E-6F46A50B04DC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5368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5369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5371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37" r:id="rId1"/>
    <p:sldLayoutId id="2147486038" r:id="rId2"/>
    <p:sldLayoutId id="2147486039" r:id="rId3"/>
    <p:sldLayoutId id="2147486040" r:id="rId4"/>
    <p:sldLayoutId id="2147486041" r:id="rId5"/>
    <p:sldLayoutId id="2147486042" r:id="rId6"/>
    <p:sldLayoutId id="2147486043" r:id="rId7"/>
    <p:sldLayoutId id="2147486044" r:id="rId8"/>
    <p:sldLayoutId id="2147486045" r:id="rId9"/>
    <p:sldLayoutId id="2147486046" r:id="rId10"/>
    <p:sldLayoutId id="214748604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56E84EE9-E4E3-4765-93B8-17D6D3A19507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9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67" r:id="rId1"/>
    <p:sldLayoutId id="2147486048" r:id="rId2"/>
    <p:sldLayoutId id="2147486268" r:id="rId3"/>
    <p:sldLayoutId id="2147486269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32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1" name="AMC_Footer"/>
          <p:cNvSpPr txBox="1">
            <a:spLocks/>
          </p:cNvSpPr>
          <p:nvPr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5896C4AD-AE58-4B90-B4AD-DDB02B586B25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4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70" r:id="rId1"/>
    <p:sldLayoutId id="2147486049" r:id="rId2"/>
    <p:sldLayoutId id="2147486271" r:id="rId3"/>
    <p:sldLayoutId id="2147486272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32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th-TH" altLang="en-US" smtClean="0"/>
          </a:p>
        </p:txBody>
      </p:sp>
      <p:sp>
        <p:nvSpPr>
          <p:cNvPr id="184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th-TH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96" y="6356628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BC68D2-5851-437F-A584-820059FF202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628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628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22005605-0B43-4E0D-98B4-65603FE2CD4D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73" r:id="rId1"/>
    <p:sldLayoutId id="2147486050" r:id="rId2"/>
    <p:sldLayoutId id="2147486051" r:id="rId3"/>
    <p:sldLayoutId id="2147486052" r:id="rId4"/>
    <p:sldLayoutId id="2147486053" r:id="rId5"/>
    <p:sldLayoutId id="2147486054" r:id="rId6"/>
    <p:sldLayoutId id="2147486055" r:id="rId7"/>
    <p:sldLayoutId id="2147486056" r:id="rId8"/>
    <p:sldLayoutId id="2147486057" r:id="rId9"/>
    <p:sldLayoutId id="2147486058" r:id="rId10"/>
    <p:sldLayoutId id="21474860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19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39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59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7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A8182226-EB9C-41BD-A824-E9D94E0EF0E2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1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74" r:id="rId1"/>
    <p:sldLayoutId id="2147486060" r:id="rId2"/>
    <p:sldLayoutId id="2147486275" r:id="rId3"/>
    <p:sldLayoutId id="2147486276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32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GB" altLang="th-TH" smtClean="0"/>
          </a:p>
        </p:txBody>
      </p:sp>
      <p:sp>
        <p:nvSpPr>
          <p:cNvPr id="11" name="AMC_Footer"/>
          <p:cNvSpPr txBox="1">
            <a:spLocks/>
          </p:cNvSpPr>
          <p:nvPr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GB" sz="8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GB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7C05578E-2888-4351-ABA1-858A64DE988E}" type="slidenum">
              <a:rPr lang="en-GB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GB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6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77" r:id="rId1"/>
    <p:sldLayoutId id="2147486061" r:id="rId2"/>
    <p:sldLayoutId id="2147486278" r:id="rId3"/>
    <p:sldLayoutId id="2147486279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2200" b="1" kern="1200" dirty="0">
          <a:solidFill>
            <a:srgbClr val="FF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  <a:endParaRPr lang="th-TH" altLang="th-TH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  <a:endParaRPr lang="th-TH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DD88B5-9C00-4031-85F6-FA7A7315C87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17C83B-B7FC-49FA-B862-3E4616953C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10" r:id="rId1"/>
    <p:sldLayoutId id="2147485962" r:id="rId2"/>
    <p:sldLayoutId id="2147485963" r:id="rId3"/>
    <p:sldLayoutId id="2147485964" r:id="rId4"/>
    <p:sldLayoutId id="2147485965" r:id="rId5"/>
    <p:sldLayoutId id="2147485966" r:id="rId6"/>
    <p:sldLayoutId id="2147485967" r:id="rId7"/>
    <p:sldLayoutId id="2147485968" r:id="rId8"/>
    <p:sldLayoutId id="2147485969" r:id="rId9"/>
    <p:sldLayoutId id="2147485970" r:id="rId10"/>
    <p:sldLayoutId id="21474859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1" name="AMC_Footer"/>
          <p:cNvSpPr txBox="1">
            <a:spLocks/>
          </p:cNvSpPr>
          <p:nvPr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198D7BD7-1884-47E8-AA3B-0A794EC07563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80" r:id="rId1"/>
    <p:sldLayoutId id="2147486062" r:id="rId2"/>
    <p:sldLayoutId id="2147486281" r:id="rId3"/>
    <p:sldLayoutId id="2147486282" r:id="rId4"/>
    <p:sldLayoutId id="2147486063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2200" b="1" kern="1200" dirty="0">
          <a:solidFill>
            <a:srgbClr val="FF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225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F553CE-F890-49C5-B631-21D1312CD921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1E70CD-2AE2-48FE-9918-D294B17CD13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22536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22537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2539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64" r:id="rId1"/>
    <p:sldLayoutId id="2147486065" r:id="rId2"/>
    <p:sldLayoutId id="2147486066" r:id="rId3"/>
    <p:sldLayoutId id="2147486067" r:id="rId4"/>
    <p:sldLayoutId id="2147486068" r:id="rId5"/>
    <p:sldLayoutId id="2147486069" r:id="rId6"/>
    <p:sldLayoutId id="2147486070" r:id="rId7"/>
    <p:sldLayoutId id="2147486071" r:id="rId8"/>
    <p:sldLayoutId id="2147486072" r:id="rId9"/>
    <p:sldLayoutId id="2147486073" r:id="rId10"/>
    <p:sldLayoutId id="214748607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235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B6D20A-6D16-4E8F-B2BE-B71085C63574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01D719-D104-4CE1-AD84-6049B468911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23560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23561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356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75" r:id="rId1"/>
    <p:sldLayoutId id="2147486076" r:id="rId2"/>
    <p:sldLayoutId id="2147486077" r:id="rId3"/>
    <p:sldLayoutId id="2147486078" r:id="rId4"/>
    <p:sldLayoutId id="2147486079" r:id="rId5"/>
    <p:sldLayoutId id="2147486080" r:id="rId6"/>
    <p:sldLayoutId id="2147486081" r:id="rId7"/>
    <p:sldLayoutId id="2147486082" r:id="rId8"/>
    <p:sldLayoutId id="2147486083" r:id="rId9"/>
    <p:sldLayoutId id="2147486084" r:id="rId10"/>
    <p:sldLayoutId id="214748608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1" name="AMC_Footer"/>
          <p:cNvSpPr txBox="1">
            <a:spLocks/>
          </p:cNvSpPr>
          <p:nvPr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56674076-491E-4933-95DE-7AB944979304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83" r:id="rId1"/>
    <p:sldLayoutId id="2147486086" r:id="rId2"/>
    <p:sldLayoutId id="2147486284" r:id="rId3"/>
    <p:sldLayoutId id="2147486285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2200" b="1" kern="1200" dirty="0">
          <a:solidFill>
            <a:srgbClr val="FF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FF99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4154EDE4-4B86-466F-9996-B23709EC14D7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5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86" r:id="rId1"/>
    <p:sldLayoutId id="2147486087" r:id="rId2"/>
    <p:sldLayoutId id="2147486287" r:id="rId3"/>
    <p:sldLayoutId id="2147486288" r:id="rId4"/>
    <p:sldLayoutId id="214748628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32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7BF2FFBA-2EB0-4E1F-8A06-051F8FC2EB9B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9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90" r:id="rId1"/>
    <p:sldLayoutId id="2147486088" r:id="rId2"/>
    <p:sldLayoutId id="2147486291" r:id="rId3"/>
    <p:sldLayoutId id="2147486292" r:id="rId4"/>
    <p:sldLayoutId id="2147486089" r:id="rId5"/>
    <p:sldLayoutId id="2147486293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lang="de-DE" sz="24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24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24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24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24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/>
          </a:p>
        </p:txBody>
      </p:sp>
      <p:sp>
        <p:nvSpPr>
          <p:cNvPr id="11" name="AMC_Footer"/>
          <p:cNvSpPr txBox="1">
            <a:spLocks/>
          </p:cNvSpPr>
          <p:nvPr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05846FFD-30C8-472A-9E42-A243C92E8BBC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4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94" r:id="rId1"/>
    <p:sldLayoutId id="2147486090" r:id="rId2"/>
    <p:sldLayoutId id="2147486295" r:id="rId3"/>
    <p:sldLayoutId id="2147486296" r:id="rId4"/>
    <p:sldLayoutId id="2147486091" r:id="rId5"/>
    <p:sldLayoutId id="2147486297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lang="de-DE" sz="24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24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24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24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24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1" name="AMC_Footer"/>
          <p:cNvSpPr txBox="1">
            <a:spLocks/>
          </p:cNvSpPr>
          <p:nvPr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0B985D7D-984D-416A-8EFF-AFFB756000CD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8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98" r:id="rId1"/>
    <p:sldLayoutId id="2147486092" r:id="rId2"/>
    <p:sldLayoutId id="2147486299" r:id="rId3"/>
    <p:sldLayoutId id="214748630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32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1" name="AMC_Footer"/>
          <p:cNvSpPr txBox="1">
            <a:spLocks/>
          </p:cNvSpPr>
          <p:nvPr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85CE9283-3B9D-4A41-9835-7ACA18548C55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01" r:id="rId1"/>
    <p:sldLayoutId id="2147486093" r:id="rId2"/>
    <p:sldLayoutId id="2147486302" r:id="rId3"/>
    <p:sldLayoutId id="2147486303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32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1" name="AMC_Footer"/>
          <p:cNvSpPr txBox="1">
            <a:spLocks/>
          </p:cNvSpPr>
          <p:nvPr/>
        </p:nvSpPr>
        <p:spPr bwMode="auto">
          <a:xfrm>
            <a:off x="508000" y="6569353"/>
            <a:ext cx="6707188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ZA" sz="8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Copyright © 2014 Accenture. All rights reserved. Accenture Confidential Information.</a:t>
            </a:r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98C34CBE-301B-4BFC-A112-6FF01222EA41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26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04" r:id="rId1"/>
    <p:sldLayoutId id="2147486094" r:id="rId2"/>
    <p:sldLayoutId id="2147486305" r:id="rId3"/>
    <p:sldLayoutId id="2147486306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32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  <a:endParaRPr lang="th-TH" altLang="th-TH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  <a:endParaRPr lang="th-TH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540D20F1-22C3-4FE9-AAAB-53FAB3584BFE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Cordia New" pitchFamily="34" charset="-34"/>
              </a:defRPr>
            </a:lvl1pPr>
          </a:lstStyle>
          <a:p>
            <a:pPr>
              <a:defRPr/>
            </a:pPr>
            <a:fld id="{A70CF946-9C1A-40E0-98FE-18A02B10035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11" r:id="rId1"/>
    <p:sldLayoutId id="2147486212" r:id="rId2"/>
    <p:sldLayoutId id="2147486213" r:id="rId3"/>
    <p:sldLayoutId id="2147486214" r:id="rId4"/>
    <p:sldLayoutId id="2147486215" r:id="rId5"/>
    <p:sldLayoutId id="2147486216" r:id="rId6"/>
    <p:sldLayoutId id="2147486217" r:id="rId7"/>
    <p:sldLayoutId id="2147486218" r:id="rId8"/>
    <p:sldLayoutId id="2147486219" r:id="rId9"/>
    <p:sldLayoutId id="2147486220" r:id="rId10"/>
    <p:sldLayoutId id="214748622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17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71C9AE-F272-4256-83AE-5B424D86112D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C1AC7F62-DCC0-4828-ACAF-20916D99BA0B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1752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31753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1755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95" r:id="rId1"/>
    <p:sldLayoutId id="2147486096" r:id="rId2"/>
    <p:sldLayoutId id="2147486097" r:id="rId3"/>
    <p:sldLayoutId id="2147486098" r:id="rId4"/>
    <p:sldLayoutId id="2147486099" r:id="rId5"/>
    <p:sldLayoutId id="2147486100" r:id="rId6"/>
    <p:sldLayoutId id="2147486101" r:id="rId7"/>
    <p:sldLayoutId id="2147486102" r:id="rId8"/>
    <p:sldLayoutId id="2147486103" r:id="rId9"/>
    <p:sldLayoutId id="2147486104" r:id="rId10"/>
    <p:sldLayoutId id="214748610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elplatzhalter 11"/>
          <p:cNvSpPr>
            <a:spLocks noGrp="1"/>
          </p:cNvSpPr>
          <p:nvPr>
            <p:ph type="title"/>
          </p:nvPr>
        </p:nvSpPr>
        <p:spPr bwMode="auto">
          <a:xfrm>
            <a:off x="508099" y="278"/>
            <a:ext cx="807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th-TH" smtClean="0"/>
          </a:p>
        </p:txBody>
      </p:sp>
      <p:sp>
        <p:nvSpPr>
          <p:cNvPr id="13" name="Inhaltsplatzhalter 13"/>
          <p:cNvSpPr txBox="1">
            <a:spLocks/>
          </p:cNvSpPr>
          <p:nvPr/>
        </p:nvSpPr>
        <p:spPr bwMode="auto">
          <a:xfrm>
            <a:off x="8964715" y="6569353"/>
            <a:ext cx="430212" cy="227013"/>
          </a:xfrm>
          <a:prstGeom prst="rect">
            <a:avLst/>
          </a:prstGeom>
        </p:spPr>
        <p:txBody>
          <a:bodyPr lIns="0" tIns="3600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algn="r">
              <a:defRPr/>
            </a:pPr>
            <a:fld id="{A3C71DF9-64CB-44E1-9D1C-6E8F6E0FB887}" type="slidenum">
              <a:rPr lang="en-US" sz="800" smtClean="0">
                <a:solidFill>
                  <a:prstClr val="black"/>
                </a:solidFill>
                <a:latin typeface="Arial"/>
                <a:cs typeface="Arial" pitchFamily="34" charset="0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08008" y="1101725"/>
            <a:ext cx="939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3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759" y="153988"/>
            <a:ext cx="10112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07" r:id="rId1"/>
    <p:sldLayoutId id="2147486106" r:id="rId2"/>
    <p:sldLayoutId id="2147486308" r:id="rId3"/>
    <p:sldLayoutId id="2147486309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de-DE" sz="3200" b="1" kern="1200" dirty="0">
          <a:solidFill>
            <a:srgbClr val="FF9900"/>
          </a:solidFill>
          <a:latin typeface="TH SarabunPSK" panose="020B0500040200020003" pitchFamily="34" charset="-34"/>
          <a:ea typeface="+mj-ea"/>
          <a:cs typeface="TH SarabunPSK" panose="020B0500040200020003" pitchFamily="34" charset="-34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9900"/>
          </a:solidFill>
          <a:latin typeface="TH SarabunPSK" pitchFamily="34" charset="-34"/>
          <a:cs typeface="TH SarabunPSK" pitchFamily="34" charset="-34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Arial" charset="0"/>
        </a:defRPr>
      </a:lvl9pPr>
    </p:titleStyle>
    <p:bodyStyle>
      <a:lvl1pPr marL="174625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3538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12788" indent="-174625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188913" algn="l" rtl="0" eaLnBrk="0" fontAlgn="base" hangingPunct="0">
        <a:spcBef>
          <a:spcPts val="300"/>
        </a:spcBef>
        <a:spcAft>
          <a:spcPts val="30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337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437BDE-74FB-4978-887A-B574DE000B7F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28C314-7243-416E-ACDC-2EFA480D0F1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3800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33801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380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07" r:id="rId1"/>
    <p:sldLayoutId id="2147486108" r:id="rId2"/>
    <p:sldLayoutId id="2147486109" r:id="rId3"/>
    <p:sldLayoutId id="2147486110" r:id="rId4"/>
    <p:sldLayoutId id="2147486111" r:id="rId5"/>
    <p:sldLayoutId id="2147486112" r:id="rId6"/>
    <p:sldLayoutId id="2147486113" r:id="rId7"/>
    <p:sldLayoutId id="2147486114" r:id="rId8"/>
    <p:sldLayoutId id="2147486115" r:id="rId9"/>
    <p:sldLayoutId id="2147486116" r:id="rId10"/>
    <p:sldLayoutId id="214748611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  <a:endParaRPr lang="th-TH" altLang="th-TH" smtClean="0"/>
          </a:p>
        </p:txBody>
      </p:sp>
      <p:sp>
        <p:nvSpPr>
          <p:cNvPr id="348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  <a:endParaRPr lang="th-TH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4C590DA4-7119-40E1-8A9B-60E1CFB6301E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A99DF3C8-0736-447A-B30C-DCE883D340E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10" r:id="rId1"/>
    <p:sldLayoutId id="2147486311" r:id="rId2"/>
    <p:sldLayoutId id="2147486312" r:id="rId3"/>
    <p:sldLayoutId id="2147486313" r:id="rId4"/>
    <p:sldLayoutId id="2147486314" r:id="rId5"/>
    <p:sldLayoutId id="2147486315" r:id="rId6"/>
    <p:sldLayoutId id="2147486316" r:id="rId7"/>
    <p:sldLayoutId id="2147486317" r:id="rId8"/>
    <p:sldLayoutId id="2147486318" r:id="rId9"/>
    <p:sldLayoutId id="2147486319" r:id="rId10"/>
    <p:sldLayoutId id="214748632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  <a:endParaRPr lang="th-TH" altLang="th-TH" smtClean="0"/>
          </a:p>
        </p:txBody>
      </p:sp>
      <p:sp>
        <p:nvSpPr>
          <p:cNvPr id="358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  <a:endParaRPr lang="th-TH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96" y="6356628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852ACB73-99C7-4636-B140-3D178E01C04E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628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628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AB8F65A6-3B12-4629-9A1B-A721A8006C5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1" r:id="rId1"/>
    <p:sldLayoutId id="2147486322" r:id="rId2"/>
    <p:sldLayoutId id="2147486323" r:id="rId3"/>
    <p:sldLayoutId id="2147486324" r:id="rId4"/>
    <p:sldLayoutId id="2147486325" r:id="rId5"/>
    <p:sldLayoutId id="2147486326" r:id="rId6"/>
    <p:sldLayoutId id="2147486327" r:id="rId7"/>
    <p:sldLayoutId id="2147486328" r:id="rId8"/>
    <p:sldLayoutId id="2147486329" r:id="rId9"/>
    <p:sldLayoutId id="2147486330" r:id="rId10"/>
    <p:sldLayoutId id="214748633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68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DDFD20-57B2-42F6-BA7B-AAB2EC4E3FF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A96B2D32-65AC-418E-9152-6820A3A858F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6872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36873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6875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18" r:id="rId1"/>
    <p:sldLayoutId id="2147486119" r:id="rId2"/>
    <p:sldLayoutId id="2147486120" r:id="rId3"/>
    <p:sldLayoutId id="2147486121" r:id="rId4"/>
    <p:sldLayoutId id="2147486122" r:id="rId5"/>
    <p:sldLayoutId id="2147486123" r:id="rId6"/>
    <p:sldLayoutId id="2147486332" r:id="rId7"/>
    <p:sldLayoutId id="2147486333" r:id="rId8"/>
    <p:sldLayoutId id="2147486334" r:id="rId9"/>
    <p:sldLayoutId id="2147486335" r:id="rId10"/>
    <p:sldLayoutId id="214748633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  <a:cs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  <a:cs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  <a:cs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34" charset="0"/>
          <a:cs typeface="Tahoma" pitchFamily="34" charset="0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78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767DF6-1948-4353-BA1D-5AC6648920A7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7150" y="6493153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aseline="0">
                <a:solidFill>
                  <a:srgbClr val="898989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DCFAECF4-6D67-45AE-A56E-E2EED7D77220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7896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37897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7899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24" r:id="rId1"/>
    <p:sldLayoutId id="2147486125" r:id="rId2"/>
    <p:sldLayoutId id="2147486126" r:id="rId3"/>
    <p:sldLayoutId id="2147486127" r:id="rId4"/>
    <p:sldLayoutId id="2147486128" r:id="rId5"/>
    <p:sldLayoutId id="2147486129" r:id="rId6"/>
    <p:sldLayoutId id="2147486130" r:id="rId7"/>
    <p:sldLayoutId id="2147486131" r:id="rId8"/>
    <p:sldLayoutId id="2147486132" r:id="rId9"/>
    <p:sldLayoutId id="2147486133" r:id="rId10"/>
    <p:sldLayoutId id="214748613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89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BA06D0-B75A-44D2-98C5-80779298898C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F082EB74-CCED-4DF7-980B-E23521D233C1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8920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38921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892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35" r:id="rId1"/>
    <p:sldLayoutId id="2147486136" r:id="rId2"/>
    <p:sldLayoutId id="2147486137" r:id="rId3"/>
    <p:sldLayoutId id="2147486138" r:id="rId4"/>
    <p:sldLayoutId id="2147486139" r:id="rId5"/>
    <p:sldLayoutId id="2147486140" r:id="rId6"/>
    <p:sldLayoutId id="2147486141" r:id="rId7"/>
    <p:sldLayoutId id="2147486142" r:id="rId8"/>
    <p:sldLayoutId id="2147486143" r:id="rId9"/>
    <p:sldLayoutId id="2147486144" r:id="rId10"/>
    <p:sldLayoutId id="214748614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  <a:endParaRPr lang="th-TH" altLang="th-TH" smtClean="0"/>
          </a:p>
        </p:txBody>
      </p:sp>
      <p:sp>
        <p:nvSpPr>
          <p:cNvPr id="3993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  <a:endParaRPr lang="th-TH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5A1EE0-2D4B-4D8C-A0F4-80D7D741E583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0EEA39-41F9-4F06-B2C6-35E5B6482BA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37" r:id="rId1"/>
    <p:sldLayoutId id="2147486146" r:id="rId2"/>
    <p:sldLayoutId id="2147486147" r:id="rId3"/>
    <p:sldLayoutId id="2147486148" r:id="rId4"/>
    <p:sldLayoutId id="2147486149" r:id="rId5"/>
    <p:sldLayoutId id="2147486150" r:id="rId6"/>
    <p:sldLayoutId id="2147486151" r:id="rId7"/>
    <p:sldLayoutId id="2147486152" r:id="rId8"/>
    <p:sldLayoutId id="2147486153" r:id="rId9"/>
    <p:sldLayoutId id="2147486154" r:id="rId10"/>
    <p:sldLayoutId id="214748615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th-TH" altLang="en-US" smtClean="0"/>
          </a:p>
        </p:txBody>
      </p:sp>
      <p:sp>
        <p:nvSpPr>
          <p:cNvPr id="44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th-TH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96" y="6356628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EBAA7-729F-4DD2-B874-E860BBD8E825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628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628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CDA0656F-8A96-4C49-951D-02BE8E61016F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38" r:id="rId1"/>
    <p:sldLayoutId id="2147486189" r:id="rId2"/>
    <p:sldLayoutId id="2147486190" r:id="rId3"/>
    <p:sldLayoutId id="2147486191" r:id="rId4"/>
    <p:sldLayoutId id="2147486192" r:id="rId5"/>
    <p:sldLayoutId id="2147486193" r:id="rId6"/>
    <p:sldLayoutId id="2147486194" r:id="rId7"/>
    <p:sldLayoutId id="2147486195" r:id="rId8"/>
    <p:sldLayoutId id="2147486196" r:id="rId9"/>
    <p:sldLayoutId id="2147486197" r:id="rId10"/>
    <p:sldLayoutId id="214748619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19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39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59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7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  <a:endParaRPr lang="th-TH" altLang="th-TH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  <a:endParaRPr lang="th-TH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96" y="6356628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2C563B-9951-4A71-858E-4977A815C3DD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628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628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005FD6-32DA-474E-A791-E0D88BE5978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22" r:id="rId1"/>
    <p:sldLayoutId id="2147485972" r:id="rId2"/>
    <p:sldLayoutId id="2147485973" r:id="rId3"/>
    <p:sldLayoutId id="2147485974" r:id="rId4"/>
    <p:sldLayoutId id="2147485975" r:id="rId5"/>
    <p:sldLayoutId id="2147485976" r:id="rId6"/>
    <p:sldLayoutId id="2147485977" r:id="rId7"/>
    <p:sldLayoutId id="2147485978" r:id="rId8"/>
    <p:sldLayoutId id="2147485979" r:id="rId9"/>
    <p:sldLayoutId id="2147485980" r:id="rId10"/>
    <p:sldLayoutId id="214748598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19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39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59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7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1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402" y="635664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0695F0D-4B3B-483D-987F-1949E2BACBBB}" type="datetime1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1" y="635664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1" y="635664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D8C824D-1689-44F7-8D99-ED9C7285FD68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82241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340" r:id="rId1"/>
    <p:sldLayoutId id="2147486341" r:id="rId2"/>
    <p:sldLayoutId id="2147486342" r:id="rId3"/>
    <p:sldLayoutId id="2147486343" r:id="rId4"/>
    <p:sldLayoutId id="2147486344" r:id="rId5"/>
    <p:sldLayoutId id="2147486345" r:id="rId6"/>
    <p:sldLayoutId id="2147486346" r:id="rId7"/>
    <p:sldLayoutId id="2147486347" r:id="rId8"/>
    <p:sldLayoutId id="2147486348" r:id="rId9"/>
    <p:sldLayoutId id="2147486349" r:id="rId10"/>
    <p:sldLayoutId id="2147486350" r:id="rId11"/>
    <p:sldLayoutId id="2147486351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81043" y="365129"/>
            <a:ext cx="8543924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043" y="1825625"/>
            <a:ext cx="85439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0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996D84-2544-4457-8E7B-7A9E3716F5B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47" y="635660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92" y="635660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9BB269-5E22-47D5-BA91-ACEB8C4D9DD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766" y="44700"/>
            <a:ext cx="9901236" cy="620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032" name="Line 31"/>
          <p:cNvSpPr>
            <a:spLocks noChangeShapeType="1"/>
          </p:cNvSpPr>
          <p:nvPr userDrawn="1"/>
        </p:nvSpPr>
        <p:spPr bwMode="auto">
          <a:xfrm>
            <a:off x="3" y="681038"/>
            <a:ext cx="9910765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>
              <a:solidFill>
                <a:prstClr val="black"/>
              </a:solidFill>
            </a:endParaRPr>
          </a:p>
        </p:txBody>
      </p:sp>
      <p:sp>
        <p:nvSpPr>
          <p:cNvPr id="1033" name="Line 31"/>
          <p:cNvSpPr>
            <a:spLocks noChangeShapeType="1"/>
          </p:cNvSpPr>
          <p:nvPr userDrawn="1"/>
        </p:nvSpPr>
        <p:spPr bwMode="auto">
          <a:xfrm>
            <a:off x="3" y="19050"/>
            <a:ext cx="9910765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>
              <a:solidFill>
                <a:prstClr val="black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79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5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389" y="30163"/>
            <a:ext cx="79851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11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353" r:id="rId1"/>
    <p:sldLayoutId id="2147486354" r:id="rId2"/>
    <p:sldLayoutId id="2147486355" r:id="rId3"/>
    <p:sldLayoutId id="2147486356" r:id="rId4"/>
    <p:sldLayoutId id="2147486357" r:id="rId5"/>
    <p:sldLayoutId id="2147486358" r:id="rId6"/>
    <p:sldLayoutId id="2147486359" r:id="rId7"/>
    <p:sldLayoutId id="2147486360" r:id="rId8"/>
    <p:sldLayoutId id="2147486361" r:id="rId9"/>
    <p:sldLayoutId id="2147486362" r:id="rId10"/>
    <p:sldLayoutId id="214748636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81044" y="365129"/>
            <a:ext cx="8543925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044" y="1825625"/>
            <a:ext cx="8543925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9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A84D27-A2E4-4CDA-ADA5-28A1FE468E1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t>20/04/58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9" y="635639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9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A6D049-82B4-4DD7-9AB3-C5B2C9D9A65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920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403" r:id="rId1"/>
    <p:sldLayoutId id="2147486404" r:id="rId2"/>
    <p:sldLayoutId id="2147486405" r:id="rId3"/>
    <p:sldLayoutId id="2147486406" r:id="rId4"/>
    <p:sldLayoutId id="2147486407" r:id="rId5"/>
    <p:sldLayoutId id="2147486408" r:id="rId6"/>
    <p:sldLayoutId id="2147486409" r:id="rId7"/>
    <p:sldLayoutId id="2147486410" r:id="rId8"/>
    <p:sldLayoutId id="2147486411" r:id="rId9"/>
    <p:sldLayoutId id="2147486412" r:id="rId10"/>
    <p:sldLayoutId id="214748641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348A2F-8935-40A3-B8AB-362209BE3E23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0E5A66-F2E3-4CF6-8AB1-645416B0C88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6152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6153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155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82" r:id="rId1"/>
    <p:sldLayoutId id="2147485983" r:id="rId2"/>
    <p:sldLayoutId id="2147485984" r:id="rId3"/>
    <p:sldLayoutId id="2147485985" r:id="rId4"/>
    <p:sldLayoutId id="2147485986" r:id="rId5"/>
    <p:sldLayoutId id="2147485987" r:id="rId6"/>
    <p:sldLayoutId id="2147485988" r:id="rId7"/>
    <p:sldLayoutId id="2147485989" r:id="rId8"/>
    <p:sldLayoutId id="2147485990" r:id="rId9"/>
    <p:sldLayoutId id="2147485991" r:id="rId10"/>
    <p:sldLayoutId id="214748599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79E42F-B2AA-49FA-83A5-445E198F2079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3ABCFF-8A7D-43BF-9521-BAE45E4A09F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7176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7177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179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993" r:id="rId1"/>
    <p:sldLayoutId id="2147485994" r:id="rId2"/>
    <p:sldLayoutId id="2147485995" r:id="rId3"/>
    <p:sldLayoutId id="2147485996" r:id="rId4"/>
    <p:sldLayoutId id="2147485997" r:id="rId5"/>
    <p:sldLayoutId id="2147485998" r:id="rId6"/>
    <p:sldLayoutId id="2147485999" r:id="rId7"/>
    <p:sldLayoutId id="2147486000" r:id="rId8"/>
    <p:sldLayoutId id="2147486001" r:id="rId9"/>
    <p:sldLayoutId id="2147486002" r:id="rId10"/>
    <p:sldLayoutId id="214748600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CEBE9F-C16E-4B88-879B-04BF0CC70DF9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4E5046-6B1E-4383-8DD7-7580E4156CC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8200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8201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8203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04" r:id="rId1"/>
    <p:sldLayoutId id="2147486005" r:id="rId2"/>
    <p:sldLayoutId id="2147486006" r:id="rId3"/>
    <p:sldLayoutId id="2147486007" r:id="rId4"/>
    <p:sldLayoutId id="2147486008" r:id="rId5"/>
    <p:sldLayoutId id="2147486009" r:id="rId6"/>
    <p:sldLayoutId id="2147486010" r:id="rId7"/>
    <p:sldLayoutId id="2147486011" r:id="rId8"/>
    <p:sldLayoutId id="2147486012" r:id="rId9"/>
    <p:sldLayoutId id="2147486013" r:id="rId10"/>
    <p:sldLayoutId id="214748601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BDDA0C-8ED6-415C-B62C-DDB0D47B1EB0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87FB694B-90B6-4EB4-BC56-93562471A3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224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9225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9227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8" y="30163"/>
            <a:ext cx="6223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23" r:id="rId1"/>
    <p:sldLayoutId id="2147486224" r:id="rId2"/>
    <p:sldLayoutId id="2147486225" r:id="rId3"/>
    <p:sldLayoutId id="2147486226" r:id="rId4"/>
    <p:sldLayoutId id="2147486227" r:id="rId5"/>
    <p:sldLayoutId id="2147486228" r:id="rId6"/>
    <p:sldLayoutId id="2147486229" r:id="rId7"/>
    <p:sldLayoutId id="2147486230" r:id="rId8"/>
    <p:sldLayoutId id="2147486231" r:id="rId9"/>
    <p:sldLayoutId id="2147486232" r:id="rId10"/>
    <p:sldLayoutId id="214748623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5pPr>
      <a:lvl6pPr marL="4571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6pPr>
      <a:lvl7pPr marL="9143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7pPr>
      <a:lvl8pPr marL="1371592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8pPr>
      <a:lvl9pPr marL="18287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cs typeface="Angsana New" pitchFamily="18" charset="-34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681135" y="365129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135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398FFD56-BF81-4C4E-ACAF-D5B594896A6D}" type="datetime1">
              <a:rPr lang="th-TH" smtClean="0"/>
              <a:t>20/04/58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460" y="6356628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209" y="6356628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A38E0036-B53C-42D1-892D-7EC0B003304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906" y="44728"/>
            <a:ext cx="990123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9" rIns="91373" bIns="45689" anchor="ctr"/>
          <a:lstStyle/>
          <a:p>
            <a:pPr eaLnBrk="0" hangingPunct="0"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0248" name="Line 31"/>
          <p:cNvSpPr>
            <a:spLocks noChangeShapeType="1"/>
          </p:cNvSpPr>
          <p:nvPr userDrawn="1"/>
        </p:nvSpPr>
        <p:spPr bwMode="auto">
          <a:xfrm>
            <a:off x="143" y="534988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249" name="Line 31"/>
          <p:cNvSpPr>
            <a:spLocks noChangeShapeType="1"/>
          </p:cNvSpPr>
          <p:nvPr userDrawn="1"/>
        </p:nvSpPr>
        <p:spPr bwMode="auto">
          <a:xfrm>
            <a:off x="143" y="19050"/>
            <a:ext cx="9910763" cy="0"/>
          </a:xfrm>
          <a:prstGeom prst="line">
            <a:avLst/>
          </a:prstGeom>
          <a:noFill/>
          <a:ln w="5715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9" rIns="91373" bIns="45689"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8900" y="190500"/>
            <a:ext cx="849630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251" name="Picture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234" y="30163"/>
            <a:ext cx="623887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234" r:id="rId1"/>
    <p:sldLayoutId id="2147486235" r:id="rId2"/>
    <p:sldLayoutId id="2147486236" r:id="rId3"/>
    <p:sldLayoutId id="2147486237" r:id="rId4"/>
    <p:sldLayoutId id="2147486238" r:id="rId5"/>
    <p:sldLayoutId id="2147486239" r:id="rId6"/>
    <p:sldLayoutId id="2147486240" r:id="rId7"/>
    <p:sldLayoutId id="2147486241" r:id="rId8"/>
    <p:sldLayoutId id="2147486242" r:id="rId9"/>
    <p:sldLayoutId id="2147486243" r:id="rId10"/>
    <p:sldLayoutId id="214748624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63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8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emf"/><Relationship Id="rId7" Type="http://schemas.openxmlformats.org/officeDocument/2006/relationships/image" Target="../media/image3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8.xml"/><Relationship Id="rId6" Type="http://schemas.openxmlformats.org/officeDocument/2006/relationships/image" Target="../media/image35.png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8.xml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033523"/>
            <a:ext cx="9906000" cy="11557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th-TH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พระราชบัญญัติการ</a:t>
            </a:r>
            <a:r>
              <a:rPr lang="th-TH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อำนวยความสะดวกในการพิจารณาอนุญาต</a:t>
            </a:r>
            <a:br>
              <a:rPr lang="th-TH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ของทางราชการ พ.ศ.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2558 :</a:t>
            </a:r>
          </a:p>
          <a:p>
            <a:pPr fontAlgn="auto">
              <a:spcAft>
                <a:spcPts val="0"/>
              </a:spcAft>
              <a:defRPr/>
            </a:pPr>
            <a:r>
              <a:rPr lang="th-TH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การเตรียมความพร้อมในการขับเคลื่อน</a:t>
            </a:r>
            <a:endParaRPr lang="th-TH" sz="2400" b="1" dirty="0">
              <a:solidFill>
                <a:schemeClr val="tx2">
                  <a:lumMod val="60000"/>
                  <a:lumOff val="4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5BCFF-11F5-4DD1-830E-80ADBE473713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45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100681"/>
            <a:ext cx="7886700" cy="524107"/>
          </a:xfrm>
        </p:spPr>
        <p:txBody>
          <a:bodyPr anchor="ctr"/>
          <a:lstStyle/>
          <a:p>
            <a:pPr>
              <a:lnSpc>
                <a:spcPts val="1800"/>
              </a:lnSpc>
            </a:pP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หัวข้อการบรรยาย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384538" y="2328247"/>
            <a:ext cx="8580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73050" algn="l"/>
              </a:tabLst>
            </a:pP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ภาพรวมพระราชบัญญัติ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การอำนวยความสะดวกในการพิจารณา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อนุญาต</a:t>
            </a:r>
            <a:b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ของ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ทางราชการ พ.ศ. </a:t>
            </a:r>
            <a:r>
              <a:rPr lang="en-US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2558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384538" y="3216883"/>
            <a:ext cx="83527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การดำเนินการตามพระราชบัญญัติ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การอำนวยความ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สะดวกฯ</a:t>
            </a:r>
            <a:endParaRPr lang="en-US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Straight Connector 44"/>
          <p:cNvSpPr/>
          <p:nvPr/>
        </p:nvSpPr>
        <p:spPr>
          <a:xfrm>
            <a:off x="969349" y="2212730"/>
            <a:ext cx="7905996" cy="0"/>
          </a:xfrm>
          <a:prstGeom prst="line">
            <a:avLst/>
          </a:pr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6" name="Straight Connector 45"/>
          <p:cNvSpPr/>
          <p:nvPr/>
        </p:nvSpPr>
        <p:spPr>
          <a:xfrm>
            <a:off x="969349" y="2947832"/>
            <a:ext cx="7905996" cy="0"/>
          </a:xfrm>
          <a:prstGeom prst="line">
            <a:avLst/>
          </a:pr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5" name="Straight Connector 54"/>
          <p:cNvSpPr/>
          <p:nvPr/>
        </p:nvSpPr>
        <p:spPr>
          <a:xfrm>
            <a:off x="969349" y="3741290"/>
            <a:ext cx="7905996" cy="0"/>
          </a:xfrm>
          <a:prstGeom prst="line">
            <a:avLst/>
          </a:pr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6" name="Rectangle 55"/>
          <p:cNvSpPr/>
          <p:nvPr/>
        </p:nvSpPr>
        <p:spPr>
          <a:xfrm>
            <a:off x="1365660" y="3942574"/>
            <a:ext cx="83527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แนวทางการจัดทำคู่มือสำหรับประชาชน</a:t>
            </a:r>
          </a:p>
        </p:txBody>
      </p:sp>
      <p:sp>
        <p:nvSpPr>
          <p:cNvPr id="57" name="Straight Connector 56"/>
          <p:cNvSpPr/>
          <p:nvPr/>
        </p:nvSpPr>
        <p:spPr>
          <a:xfrm>
            <a:off x="945904" y="4550178"/>
            <a:ext cx="7905996" cy="0"/>
          </a:xfrm>
          <a:prstGeom prst="line">
            <a:avLst/>
          </a:pr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9B8418-FC39-4AF1-A4D9-4B6C34CC1D6F}" type="slidenum">
              <a:rPr lang="th-TH" smtClean="0"/>
              <a:pPr>
                <a:defRPr/>
              </a:pPr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74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itle 1"/>
          <p:cNvSpPr txBox="1">
            <a:spLocks/>
          </p:cNvSpPr>
          <p:nvPr/>
        </p:nvSpPr>
        <p:spPr>
          <a:xfrm>
            <a:off x="98414" y="21420"/>
            <a:ext cx="9409001" cy="73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lnSpc>
                <a:spcPts val="1800"/>
              </a:lnSpc>
              <a:defRPr sz="2000" b="1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/>
              </a:defRPr>
            </a:lvl5pPr>
            <a:lvl6pPr marL="45719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</a:defRPr>
            </a:lvl6pPr>
            <a:lvl7pPr marL="91439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</a:defRPr>
            </a:lvl7pPr>
            <a:lvl8pPr marL="13715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</a:defRPr>
            </a:lvl8pPr>
            <a:lvl9pPr marL="182878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</a:defRPr>
            </a:lvl9pPr>
          </a:lstStyle>
          <a:p>
            <a:r>
              <a:rPr lang="th-TH" sz="1600" dirty="0" smtClean="0"/>
              <a:t>ภาพรวมพระราชบัญญัติ</a:t>
            </a:r>
            <a:r>
              <a:rPr lang="th-TH" sz="1600" dirty="0"/>
              <a:t>การอำนวยความสะดวกในการพิจารณาอนุญาตของทางราชการ พ.ศ. 2558 </a:t>
            </a:r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51698" y="1059103"/>
            <a:ext cx="1546971" cy="1077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201" y="1208876"/>
            <a:ext cx="999961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70" descr="D:\Icon PPT\book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904" y="1353473"/>
            <a:ext cx="658769" cy="65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Rectangle 71"/>
          <p:cNvSpPr/>
          <p:nvPr/>
        </p:nvSpPr>
        <p:spPr>
          <a:xfrm>
            <a:off x="478370" y="830414"/>
            <a:ext cx="8830102" cy="26335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50" y="1162551"/>
            <a:ext cx="9715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Striped Right Arrow 73"/>
          <p:cNvSpPr/>
          <p:nvPr/>
        </p:nvSpPr>
        <p:spPr>
          <a:xfrm>
            <a:off x="1572528" y="1427072"/>
            <a:ext cx="227674" cy="51157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5" name="Striped Right Arrow 74"/>
          <p:cNvSpPr/>
          <p:nvPr/>
        </p:nvSpPr>
        <p:spPr>
          <a:xfrm>
            <a:off x="2924024" y="1449857"/>
            <a:ext cx="227674" cy="51157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410789" y="2213910"/>
            <a:ext cx="151323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ประกาศ ณ จุดบริการ</a:t>
            </a:r>
          </a:p>
          <a:p>
            <a:pPr marL="171450" indent="-171450">
              <a:buFontTx/>
              <a:buChar char="-"/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สื่ออิเล็กทรอนิกส์</a:t>
            </a:r>
          </a:p>
          <a:p>
            <a:pPr algn="ctr"/>
            <a:r>
              <a:rPr lang="th-TH" sz="1050" i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(มาตรา 7)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438057" y="1995601"/>
            <a:ext cx="1729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i="1" dirty="0">
                <a:solidFill>
                  <a:srgbClr val="D255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คู่มือสำหรับประชาชน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033751" y="2021976"/>
            <a:ext cx="1729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i="1" dirty="0">
                <a:solidFill>
                  <a:srgbClr val="D255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ยื่นคำขอรับบริการ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035959" y="2273583"/>
            <a:ext cx="171351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0" indent="-127000">
              <a:buFontTx/>
              <a:buChar char="-"/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ยื่น ณ จุดให้บริการแต่ละหน่วยงาน</a:t>
            </a:r>
          </a:p>
          <a:p>
            <a:pPr marL="127000" indent="-127000">
              <a:buFontTx/>
              <a:buChar char="-"/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ผ่านทางอิเล็กทรอนิกส์</a:t>
            </a:r>
          </a:p>
          <a:p>
            <a:pPr marL="127000" indent="-127000">
              <a:buFontTx/>
              <a:buChar char="-"/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ศูนย์บริการร่วมกระทรวง/จังหวัด</a:t>
            </a:r>
          </a:p>
          <a:p>
            <a:pPr marL="127000" indent="-127000">
              <a:buFontTx/>
              <a:buChar char="-"/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ศูนย์รับคำขออนุญาต</a:t>
            </a:r>
          </a:p>
        </p:txBody>
      </p:sp>
      <p:sp>
        <p:nvSpPr>
          <p:cNvPr id="80" name="Striped Right Arrow 79"/>
          <p:cNvSpPr/>
          <p:nvPr/>
        </p:nvSpPr>
        <p:spPr>
          <a:xfrm>
            <a:off x="4876526" y="1481529"/>
            <a:ext cx="227674" cy="51157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99619" y="1937783"/>
            <a:ext cx="1729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i="1" dirty="0">
                <a:solidFill>
                  <a:srgbClr val="D255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ตรวจสอบคำขอ</a:t>
            </a:r>
          </a:p>
        </p:txBody>
      </p:sp>
      <p:pic>
        <p:nvPicPr>
          <p:cNvPr id="8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600" y="676973"/>
            <a:ext cx="634296" cy="63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Striped Right Arrow 82"/>
          <p:cNvSpPr/>
          <p:nvPr/>
        </p:nvSpPr>
        <p:spPr>
          <a:xfrm rot="5400000">
            <a:off x="5527228" y="2018640"/>
            <a:ext cx="227674" cy="56741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312097" y="1265877"/>
            <a:ext cx="19559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i="1" dirty="0">
                <a:solidFill>
                  <a:srgbClr val="D255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เรื่องแล้วเสร็จตามคำขอ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501780" y="2162318"/>
            <a:ext cx="1604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i="1" dirty="0">
                <a:solidFill>
                  <a:srgbClr val="D255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เรื่องไม่แล้วเสร็จ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642627" y="2553098"/>
            <a:ext cx="238541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Tx/>
              <a:buChar char="-"/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หากไม่ถูกหรือไม่ครบให้แจ้งทันที หรือบันทึกความบกพร่องนั้นไว้มอบแก่ผู้ยื่นคำขอไว้เป็นหลักฐาน </a:t>
            </a:r>
          </a:p>
          <a:p>
            <a:pPr marL="92075" indent="-92075">
              <a:buFontTx/>
              <a:buChar char="-"/>
            </a:pPr>
            <a:r>
              <a:rPr lang="th-TH" sz="1050" spc="-3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สามารถขอเอกสารเพิ่มได้เพียงครั้งเดียว</a:t>
            </a:r>
          </a:p>
          <a:p>
            <a:pPr algn="ctr"/>
            <a:r>
              <a:rPr lang="th-TH" sz="1050" i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(มาตรา 8)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636104" y="1528466"/>
            <a:ext cx="915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ถูกต้อง </a:t>
            </a:r>
          </a:p>
          <a:p>
            <a:pPr marL="171450" indent="-171450">
              <a:buFontTx/>
              <a:buChar char="-"/>
            </a:pP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ครบถ้วน </a:t>
            </a:r>
          </a:p>
        </p:txBody>
      </p:sp>
      <p:pic>
        <p:nvPicPr>
          <p:cNvPr id="88" name="Picture 5" descr="https://encrypted-tbn0.gstatic.com/images?q=tbn:ANd9GcQaTLJir6s9OEop4HlqV5nNhmVQlxqyxskrU-3fRsfe8mXDc2TDYA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74"/>
          <a:stretch/>
        </p:blipFill>
        <p:spPr bwMode="auto">
          <a:xfrm rot="5400000">
            <a:off x="8015974" y="1508761"/>
            <a:ext cx="745128" cy="63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TextBox 88"/>
          <p:cNvSpPr txBox="1"/>
          <p:nvPr/>
        </p:nvSpPr>
        <p:spPr>
          <a:xfrm>
            <a:off x="4669571" y="2377185"/>
            <a:ext cx="210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i="1" dirty="0">
                <a:solidFill>
                  <a:srgbClr val="D255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คำขอ/เอกสารไม่ถูกต้อง</a:t>
            </a:r>
          </a:p>
        </p:txBody>
      </p:sp>
      <p:sp>
        <p:nvSpPr>
          <p:cNvPr id="90" name="Striped Right Arrow 89"/>
          <p:cNvSpPr/>
          <p:nvPr/>
        </p:nvSpPr>
        <p:spPr>
          <a:xfrm>
            <a:off x="6354786" y="1475423"/>
            <a:ext cx="227674" cy="51157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218539" y="2385553"/>
            <a:ext cx="2090427" cy="99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2000"/>
              </a:lnSpc>
              <a:tabLst>
                <a:tab pos="450850" algn="l"/>
              </a:tabLst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หากครบกำหนดแล้วยังพิจารณา</a:t>
            </a:r>
            <a:b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ไม่แล้วเสร็จ ให้ให้แจ้งผู้ยื่นคำขอทราบทุก 7 วัน จนกว่าจะพิจารณาเสร็จ พร้อมส่งสำเนาให้ </a:t>
            </a:r>
            <a:r>
              <a:rPr lang="th-TH" sz="1050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ก.พ.ร</a:t>
            </a: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>
              <a:lnSpc>
                <a:spcPct val="112000"/>
              </a:lnSpc>
              <a:tabLst>
                <a:tab pos="450850" algn="l"/>
              </a:tabLst>
            </a:pPr>
            <a:r>
              <a:rPr lang="th-TH" sz="1050" i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(มาตรา 10)</a:t>
            </a:r>
          </a:p>
        </p:txBody>
      </p:sp>
      <p:sp>
        <p:nvSpPr>
          <p:cNvPr id="92" name="Striped Right Arrow 91"/>
          <p:cNvSpPr/>
          <p:nvPr/>
        </p:nvSpPr>
        <p:spPr>
          <a:xfrm>
            <a:off x="7506301" y="1514398"/>
            <a:ext cx="227674" cy="51157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487934" y="3541541"/>
            <a:ext cx="4388592" cy="128327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000">
              <a:solidFill>
                <a:prstClr val="white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505140" y="4854087"/>
            <a:ext cx="4371386" cy="156167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000">
              <a:solidFill>
                <a:prstClr val="white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4917939" y="3542008"/>
            <a:ext cx="4398156" cy="160029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4931311" y="5180625"/>
            <a:ext cx="4384784" cy="1206911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97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83" y="4913442"/>
            <a:ext cx="462784" cy="45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1008163" y="4913442"/>
            <a:ext cx="38309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50" spc="-3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ให้มีศูนย์บริการร่วมเพื่อรับคำขอและชี้แจง (มาตรา 7 วรรคสี่)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039194" y="5235184"/>
            <a:ext cx="362421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กำหนดแนวทางศูนย์บริการร่วม (มาตรา 7 วรรคสี่)</a:t>
            </a:r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51" y="5639022"/>
            <a:ext cx="516137" cy="512860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>
            <a:off x="1362239" y="5692916"/>
            <a:ext cx="1239643" cy="400386"/>
          </a:xfrm>
          <a:prstGeom prst="rect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h-TH" sz="1000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ศูนย์รับคำขออนุญาต</a:t>
            </a:r>
            <a:endParaRPr lang="en-US" sz="1000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671482" y="5615137"/>
            <a:ext cx="212818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กรณีจำเป็นและสมควร เสนอ ครม. จัดตั้งศูนย์รับคำขออนุญาต </a:t>
            </a:r>
            <a:b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050" spc="-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(มาตรา 14)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011933" y="5218811"/>
            <a:ext cx="3787731" cy="295847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sz="1050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47299" y="5616859"/>
            <a:ext cx="4252364" cy="55947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sz="1050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118568" y="3686685"/>
            <a:ext cx="340456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จัดทำคู่มือสำหรับประชาชน  และเผยแพร่ (มาตรา 7)</a:t>
            </a:r>
          </a:p>
        </p:txBody>
      </p:sp>
      <p:pic>
        <p:nvPicPr>
          <p:cNvPr id="106" name="Picture 4" descr="D:\Icon PPT\book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23" y="3569177"/>
            <a:ext cx="658769" cy="65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TextBox 106"/>
          <p:cNvSpPr txBox="1"/>
          <p:nvPr/>
        </p:nvSpPr>
        <p:spPr>
          <a:xfrm>
            <a:off x="505139" y="6234541"/>
            <a:ext cx="8810956" cy="52454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sz="1100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055748" y="6267885"/>
            <a:ext cx="7413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"/>
            </a:pP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จัดทำระบบเทคโนโลยีสารสนเทศ รองรับการรายงานคู่มือสำหรับประชาชน และรายงานกรณีล่าช้า</a:t>
            </a:r>
          </a:p>
          <a:p>
            <a:pPr marL="171450" indent="-171450">
              <a:buFont typeface="Wingdings" panose="05000000000000000000" pitchFamily="2" charset="2"/>
              <a:buChar char=""/>
            </a:pP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ส่งเสริมความรู้และสื่อสารสร้างความเข้าใจ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1244200" y="4009684"/>
            <a:ext cx="355573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indent="-112713">
              <a:buFontTx/>
              <a:buChar char="-"/>
              <a:tabLst>
                <a:tab pos="84138" algn="l"/>
              </a:tabLst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จัดทำแนวทางการจัดทำคู่มือสำหรับประชาชน (มาตรา 7)</a:t>
            </a:r>
          </a:p>
          <a:p>
            <a:pPr marL="112713" indent="-112713">
              <a:buFontTx/>
              <a:buChar char="-"/>
              <a:tabLst>
                <a:tab pos="84138" algn="l"/>
              </a:tabLst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ตรวจสอบคู่มือสำหรับประชาชน (มาตรา 7 วรรคสาม)</a:t>
            </a:r>
          </a:p>
          <a:p>
            <a:pPr marL="112713" indent="-112713">
              <a:buFontTx/>
              <a:buChar char="-"/>
              <a:tabLst>
                <a:tab pos="84138" algn="l"/>
              </a:tabLst>
            </a:pP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ตรวจสอบกรณีล่าช้า (มาตรา 10 วรรคสอง)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244200" y="3975091"/>
            <a:ext cx="3583107" cy="678971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sz="1050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1" name="Picture 10" descr="D:\Icon PPT\ภาพรวมบริการข้อมูล.jpe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52" t="54025" r="35886" b="14887"/>
          <a:stretch/>
        </p:blipFill>
        <p:spPr bwMode="auto">
          <a:xfrm>
            <a:off x="5223743" y="5547380"/>
            <a:ext cx="531932" cy="5063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0" descr="D:\Icon PPT\ภาพรวมบริการข้อมูล.jpe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74" t="24590" r="17531" b="40597"/>
          <a:stretch/>
        </p:blipFill>
        <p:spPr bwMode="auto">
          <a:xfrm>
            <a:off x="4945033" y="5238604"/>
            <a:ext cx="589089" cy="5609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TextBox 112"/>
          <p:cNvSpPr txBox="1"/>
          <p:nvPr/>
        </p:nvSpPr>
        <p:spPr>
          <a:xfrm>
            <a:off x="5660764" y="5351429"/>
            <a:ext cx="36024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กำหนดให้ยื่นคำขอผ่านทางสื่ออิเล็กทรอนิกส์ </a:t>
            </a:r>
            <a:b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(มาตรา 7 วรรคหนึ่ง)</a:t>
            </a:r>
          </a:p>
        </p:txBody>
      </p:sp>
      <p:pic>
        <p:nvPicPr>
          <p:cNvPr id="114" name="Picture 11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7776" y="3626828"/>
            <a:ext cx="288021" cy="530948"/>
          </a:xfrm>
          <a:prstGeom prst="rect">
            <a:avLst/>
          </a:prstGeom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4558" y="3597752"/>
            <a:ext cx="353218" cy="628957"/>
          </a:xfrm>
          <a:prstGeom prst="rect">
            <a:avLst/>
          </a:prstGeom>
        </p:spPr>
      </p:pic>
      <p:sp>
        <p:nvSpPr>
          <p:cNvPr id="116" name="TextBox 115"/>
          <p:cNvSpPr txBox="1"/>
          <p:nvPr/>
        </p:nvSpPr>
        <p:spPr>
          <a:xfrm>
            <a:off x="5664187" y="3597752"/>
            <a:ext cx="35985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0" indent="-95250">
              <a:buFontTx/>
              <a:buChar char="-"/>
              <a:tabLst>
                <a:tab pos="84138" algn="l"/>
              </a:tabLst>
            </a:pPr>
            <a:r>
              <a:rPr lang="th-TH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เจ้าหน้าที่ผู้รับคำขอปฏิบัติตามที่ พ.ร.บ.ฯ กำหนด</a:t>
            </a:r>
          </a:p>
          <a:p>
            <a:pPr marL="95250" indent="-95250">
              <a:buFontTx/>
              <a:buChar char="-"/>
              <a:tabLst>
                <a:tab pos="84138" algn="l"/>
              </a:tabLst>
            </a:pPr>
            <a:r>
              <a:rPr lang="th-TH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ผู้อนุญาตพิจารณาปรับปรุงกฎหมายทุก 5 ปี (มาตรา 6)</a:t>
            </a:r>
          </a:p>
          <a:p>
            <a:pPr marL="95250" indent="-95250">
              <a:buFontTx/>
              <a:buChar char="-"/>
              <a:tabLst>
                <a:tab pos="84138" algn="l"/>
              </a:tabLst>
            </a:pPr>
            <a:r>
              <a:rPr lang="th-TH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กำหนดหลักเกณฑ์และแนวทางการตรวจสอบการประกอบกิจการของผู้ได้รับอนุญาต (มาตรา 13)</a:t>
            </a:r>
          </a:p>
          <a:p>
            <a:pPr marL="95250" indent="-95250">
              <a:buFontTx/>
              <a:buChar char="-"/>
              <a:tabLst>
                <a:tab pos="84138" algn="l"/>
              </a:tabLst>
            </a:pPr>
            <a:r>
              <a:rPr lang="th-TH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ตราพระราชกฤษฎีกาการชำระค่าธรรมเนียมต่ออายุใบอนุญาตแทนการยื่นคำขอ (มาตรา 12)</a:t>
            </a:r>
          </a:p>
          <a:p>
            <a:pPr marL="171450" indent="-171450">
              <a:buFontTx/>
              <a:buChar char="-"/>
            </a:pPr>
            <a:endParaRPr lang="th-TH" sz="10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059465" y="4606437"/>
            <a:ext cx="4114421" cy="41550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sz="1000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121022" y="4614734"/>
            <a:ext cx="4090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หารือกับหน่วยงานที่เกี่ยวข้องกับการออกใบอนุญาต เสนอต่อคณะรัฐมนตรี (มาตรา 12 วรรคสี่)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09251" y="6369466"/>
            <a:ext cx="2228850" cy="365125"/>
          </a:xfrm>
        </p:spPr>
        <p:txBody>
          <a:bodyPr/>
          <a:lstStyle/>
          <a:p>
            <a:pPr>
              <a:defRPr/>
            </a:pPr>
            <a:fld id="{8BE56ED0-44F2-4EC8-91FF-27831BB0AC5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54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entagon 105"/>
          <p:cNvSpPr/>
          <p:nvPr/>
        </p:nvSpPr>
        <p:spPr>
          <a:xfrm>
            <a:off x="1652635" y="5408837"/>
            <a:ext cx="5650622" cy="263366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0" name="Pentagon 119"/>
          <p:cNvSpPr/>
          <p:nvPr/>
        </p:nvSpPr>
        <p:spPr>
          <a:xfrm>
            <a:off x="1665799" y="6310367"/>
            <a:ext cx="7956000" cy="263366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0" name="Pentagon 59"/>
          <p:cNvSpPr/>
          <p:nvPr/>
        </p:nvSpPr>
        <p:spPr>
          <a:xfrm>
            <a:off x="6340298" y="1652827"/>
            <a:ext cx="972479" cy="504000"/>
          </a:xfrm>
          <a:prstGeom prst="homePlate">
            <a:avLst>
              <a:gd name="adj" fmla="val 20465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sp>
        <p:nvSpPr>
          <p:cNvPr id="5" name="Rectangle 4"/>
          <p:cNvSpPr/>
          <p:nvPr/>
        </p:nvSpPr>
        <p:spPr>
          <a:xfrm>
            <a:off x="28215" y="165426"/>
            <a:ext cx="9321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chemeClr val="accent5">
                    <a:lumMod val="75000"/>
                  </a:schemeClr>
                </a:solidFill>
                <a:latin typeface="Tahoma"/>
                <a:cs typeface="Tahoma"/>
              </a:rPr>
              <a:t>การดำเนินการตาม พ.ร.บ. การอำนวยความสะดวกฯ และมติที่เกี่ยวข้อง</a:t>
            </a:r>
          </a:p>
        </p:txBody>
      </p:sp>
      <p:sp>
        <p:nvSpPr>
          <p:cNvPr id="6" name="Pentagon 5"/>
          <p:cNvSpPr/>
          <p:nvPr/>
        </p:nvSpPr>
        <p:spPr>
          <a:xfrm>
            <a:off x="1718788" y="1213697"/>
            <a:ext cx="7992000" cy="18000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th-TH" sz="1200" kern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400779" y="1140164"/>
            <a:ext cx="434734" cy="299703"/>
            <a:chOff x="4722428" y="1527887"/>
            <a:chExt cx="402972" cy="299703"/>
          </a:xfrm>
        </p:grpSpPr>
        <p:sp>
          <p:nvSpPr>
            <p:cNvPr id="8" name="Oval 7"/>
            <p:cNvSpPr/>
            <p:nvPr/>
          </p:nvSpPr>
          <p:spPr>
            <a:xfrm>
              <a:off x="4769281" y="1527887"/>
              <a:ext cx="288000" cy="288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100" ker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722428" y="1550591"/>
              <a:ext cx="40297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sz="1200" kern="0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120</a:t>
              </a:r>
              <a:endParaRPr lang="en-US" sz="12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085850" y="1137568"/>
            <a:ext cx="434734" cy="288000"/>
            <a:chOff x="6505301" y="1533197"/>
            <a:chExt cx="402972" cy="288000"/>
          </a:xfrm>
        </p:grpSpPr>
        <p:sp>
          <p:nvSpPr>
            <p:cNvPr id="11" name="Oval 10"/>
            <p:cNvSpPr/>
            <p:nvPr/>
          </p:nvSpPr>
          <p:spPr>
            <a:xfrm>
              <a:off x="6548638" y="1533197"/>
              <a:ext cx="288000" cy="288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100" ker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505301" y="1533197"/>
              <a:ext cx="40297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sz="1200" kern="0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180</a:t>
              </a:r>
              <a:endParaRPr lang="en-US" sz="12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2991979" y="918760"/>
            <a:ext cx="8675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 </a:t>
            </a:r>
            <a:r>
              <a:rPr lang="th-TH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มี.ค.</a:t>
            </a:r>
            <a:r>
              <a:rPr lang="en-US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</a:t>
            </a:r>
            <a:endParaRPr lang="th-TH" sz="1100" b="1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93886" y="892362"/>
            <a:ext cx="8851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 </a:t>
            </a:r>
            <a:r>
              <a:rPr lang="th-TH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พ.ค.</a:t>
            </a:r>
            <a:r>
              <a:rPr lang="en-US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</a:t>
            </a:r>
            <a:endParaRPr lang="th-TH" sz="1100" b="1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43133" y="903016"/>
            <a:ext cx="90922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 </a:t>
            </a:r>
            <a:r>
              <a:rPr lang="th-TH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ม.ค. </a:t>
            </a:r>
            <a:r>
              <a:rPr lang="en-US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</a:t>
            </a:r>
            <a:endParaRPr lang="th-TH" sz="1100" b="1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49656" y="900461"/>
            <a:ext cx="86914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 </a:t>
            </a:r>
            <a:r>
              <a:rPr lang="th-TH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ก.ค.</a:t>
            </a:r>
            <a:r>
              <a:rPr lang="en-US" sz="1100" b="1" i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</a:t>
            </a:r>
            <a:endParaRPr lang="th-TH" sz="1100" b="1" dirty="0">
              <a:solidFill>
                <a:srgbClr val="FF0000"/>
              </a:solidFill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55" y="1097555"/>
            <a:ext cx="144409" cy="2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103136" y="727286"/>
            <a:ext cx="14189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พ.ร.บ. ประกาศใช้</a:t>
            </a:r>
            <a:endParaRPr lang="th-TH" sz="1200" b="1" dirty="0">
              <a:solidFill>
                <a:srgbClr val="FF0000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218614" y="1141624"/>
            <a:ext cx="351377" cy="289046"/>
            <a:chOff x="4772046" y="1526841"/>
            <a:chExt cx="325705" cy="289046"/>
          </a:xfrm>
        </p:grpSpPr>
        <p:sp>
          <p:nvSpPr>
            <p:cNvPr id="22" name="Oval 21"/>
            <p:cNvSpPr/>
            <p:nvPr/>
          </p:nvSpPr>
          <p:spPr>
            <a:xfrm>
              <a:off x="4791295" y="1527887"/>
              <a:ext cx="288000" cy="288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100" ker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772046" y="1526841"/>
              <a:ext cx="32570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sz="1200" kern="0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60</a:t>
              </a:r>
              <a:endParaRPr lang="en-US" sz="12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1750567" y="119017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000" i="1" dirty="0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(จำนวนวัน)</a:t>
            </a:r>
            <a:endParaRPr lang="th-TH" sz="10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Pentagon 24"/>
          <p:cNvSpPr/>
          <p:nvPr/>
        </p:nvSpPr>
        <p:spPr>
          <a:xfrm>
            <a:off x="1718785" y="1647991"/>
            <a:ext cx="1670013" cy="562683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sp>
        <p:nvSpPr>
          <p:cNvPr id="26" name="Pentagon 25"/>
          <p:cNvSpPr/>
          <p:nvPr/>
        </p:nvSpPr>
        <p:spPr>
          <a:xfrm>
            <a:off x="3424374" y="1666377"/>
            <a:ext cx="1152000" cy="504000"/>
          </a:xfrm>
          <a:prstGeom prst="homePlate">
            <a:avLst>
              <a:gd name="adj" fmla="val 20465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sp>
        <p:nvSpPr>
          <p:cNvPr id="35" name="TextBox 34"/>
          <p:cNvSpPr txBox="1"/>
          <p:nvPr/>
        </p:nvSpPr>
        <p:spPr>
          <a:xfrm>
            <a:off x="1841349" y="1830704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5725" indent="-85725">
              <a:buFont typeface="Wingdings 3" panose="05040102010807070707" pitchFamily="18" charset="2"/>
              <a:buChar char="w"/>
            </a:pP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จัดทำฐานข้อมูลกฎหมาย</a:t>
            </a:r>
          </a:p>
          <a:p>
            <a:pPr marL="85725" indent="-85725">
              <a:buFont typeface="Wingdings 3" panose="05040102010807070707" pitchFamily="18" charset="2"/>
              <a:buChar char="w"/>
            </a:pP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จัดทำแบบคู่มือฯ</a:t>
            </a:r>
            <a:endParaRPr lang="th-TH" sz="9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71361" y="1786972"/>
            <a:ext cx="118173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หน่วยงานจัดทำคู่มือฯ</a:t>
            </a:r>
          </a:p>
        </p:txBody>
      </p:sp>
      <p:sp>
        <p:nvSpPr>
          <p:cNvPr id="37" name="Flowchart: Decision 36"/>
          <p:cNvSpPr/>
          <p:nvPr/>
        </p:nvSpPr>
        <p:spPr>
          <a:xfrm>
            <a:off x="4648981" y="1579885"/>
            <a:ext cx="1368000" cy="648000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sp>
        <p:nvSpPr>
          <p:cNvPr id="38" name="TextBox 37"/>
          <p:cNvSpPr txBox="1"/>
          <p:nvPr/>
        </p:nvSpPr>
        <p:spPr>
          <a:xfrm>
            <a:off x="4751490" y="1786923"/>
            <a:ext cx="113043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spc="-5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ตรวจสอบความถูกต้อง</a:t>
            </a:r>
          </a:p>
        </p:txBody>
      </p:sp>
      <p:pic>
        <p:nvPicPr>
          <p:cNvPr id="39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683" y="1652827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Arrow Connector 39"/>
          <p:cNvCxnSpPr/>
          <p:nvPr/>
        </p:nvCxnSpPr>
        <p:spPr>
          <a:xfrm flipV="1">
            <a:off x="6046411" y="1896463"/>
            <a:ext cx="310700" cy="553"/>
          </a:xfrm>
          <a:prstGeom prst="straightConnector1">
            <a:avLst/>
          </a:prstGeom>
          <a:ln w="19050">
            <a:prstDash val="solid"/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23946" y="2241446"/>
            <a:ext cx="0" cy="216000"/>
          </a:xfrm>
          <a:prstGeom prst="straightConnector1">
            <a:avLst/>
          </a:prstGeom>
          <a:ln w="19050"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884566" y="1692992"/>
            <a:ext cx="45622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Yes</a:t>
            </a:r>
            <a:endParaRPr lang="th-TH" sz="900" dirty="0"/>
          </a:p>
        </p:txBody>
      </p:sp>
      <p:sp>
        <p:nvSpPr>
          <p:cNvPr id="43" name="Rectangle 42"/>
          <p:cNvSpPr/>
          <p:nvPr/>
        </p:nvSpPr>
        <p:spPr>
          <a:xfrm>
            <a:off x="4964748" y="2171631"/>
            <a:ext cx="45622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</a:t>
            </a:r>
            <a:endParaRPr lang="th-TH" sz="900" dirty="0"/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4597318" y="1959323"/>
            <a:ext cx="0" cy="576000"/>
          </a:xfrm>
          <a:prstGeom prst="straightConnector1">
            <a:avLst/>
          </a:prstGeom>
          <a:ln w="19050"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4601456" y="2468079"/>
            <a:ext cx="1332000" cy="288876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sp>
        <p:nvSpPr>
          <p:cNvPr id="46" name="TextBox 45"/>
          <p:cNvSpPr txBox="1"/>
          <p:nvPr/>
        </p:nvSpPr>
        <p:spPr>
          <a:xfrm>
            <a:off x="4601318" y="2478713"/>
            <a:ext cx="127951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หน่วยงานปรับปรุงคู่มือฯ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314385" y="1686648"/>
            <a:ext cx="988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หน่วยงานเริ่ม</a:t>
            </a:r>
            <a:br>
              <a:rPr lang="th-TH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เผยแพร่คู่มือฯ</a:t>
            </a:r>
          </a:p>
        </p:txBody>
      </p:sp>
      <p:pic>
        <p:nvPicPr>
          <p:cNvPr id="59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85" y="1686225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Pentagon 60"/>
          <p:cNvSpPr/>
          <p:nvPr/>
        </p:nvSpPr>
        <p:spPr>
          <a:xfrm>
            <a:off x="7443348" y="3679745"/>
            <a:ext cx="2219939" cy="502984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3" name="TextBox 62"/>
          <p:cNvSpPr txBox="1"/>
          <p:nvPr/>
        </p:nvSpPr>
        <p:spPr>
          <a:xfrm>
            <a:off x="7709172" y="3667904"/>
            <a:ext cx="16717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ตรวจสอบเหตุแห่งความล่าช้า </a:t>
            </a:r>
            <a:b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หาก</a:t>
            </a:r>
            <a:r>
              <a:rPr lang="th-TH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เห็นว่า</a:t>
            </a: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ล่าช้าเกินสมควร </a:t>
            </a:r>
            <a:b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</a:t>
            </a:r>
            <a:r>
              <a:rPr lang="th-TH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เสนอ </a:t>
            </a: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ค.ร.ม. </a:t>
            </a:r>
            <a:r>
              <a:rPr lang="th-TH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สั่งการให้</a:t>
            </a: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แก้ไข</a:t>
            </a:r>
            <a:endParaRPr lang="th-TH" sz="9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9459" y="1436246"/>
            <a:ext cx="1454398" cy="381767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b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</a:lstStyle>
          <a:p>
            <a:pPr algn="l"/>
            <a:r>
              <a:rPr lang="th-TH" sz="8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</a:t>
            </a:r>
            <a:endParaRPr lang="en-US" sz="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-18706" y="1305492"/>
            <a:ext cx="282450" cy="276999"/>
            <a:chOff x="3156651" y="1537773"/>
            <a:chExt cx="260723" cy="276999"/>
          </a:xfrm>
        </p:grpSpPr>
        <p:sp>
          <p:nvSpPr>
            <p:cNvPr id="68" name="Oval 67"/>
            <p:cNvSpPr/>
            <p:nvPr/>
          </p:nvSpPr>
          <p:spPr>
            <a:xfrm>
              <a:off x="3184801" y="1559686"/>
              <a:ext cx="199385" cy="216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1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156651" y="1537773"/>
              <a:ext cx="26072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sz="1200" b="1" kern="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endParaRPr lang="en-US" sz="12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70" name="Rectangle 69"/>
          <p:cNvSpPr/>
          <p:nvPr/>
        </p:nvSpPr>
        <p:spPr>
          <a:xfrm>
            <a:off x="100427" y="1504035"/>
            <a:ext cx="156164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1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คู่มือสำหรับประชาชน </a:t>
            </a:r>
            <a:endParaRPr lang="en-US" sz="1100" b="1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27887" y="1971636"/>
            <a:ext cx="1325970" cy="2208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2" name="Rectangle 71"/>
          <p:cNvSpPr/>
          <p:nvPr/>
        </p:nvSpPr>
        <p:spPr>
          <a:xfrm>
            <a:off x="161854" y="1935573"/>
            <a:ext cx="12298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1.1 </a:t>
            </a:r>
            <a:r>
              <a:rPr lang="th-TH" sz="11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การจัดทำคู่มือ</a:t>
            </a:r>
          </a:p>
        </p:txBody>
      </p:sp>
      <p:sp>
        <p:nvSpPr>
          <p:cNvPr id="73" name="Rectangle 72"/>
          <p:cNvSpPr/>
          <p:nvPr/>
        </p:nvSpPr>
        <p:spPr>
          <a:xfrm>
            <a:off x="213425" y="3587709"/>
            <a:ext cx="1332000" cy="2208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4" name="Rectangle 73"/>
          <p:cNvSpPr/>
          <p:nvPr/>
        </p:nvSpPr>
        <p:spPr>
          <a:xfrm>
            <a:off x="133974" y="3563959"/>
            <a:ext cx="14430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1.2 </a:t>
            </a:r>
            <a:r>
              <a:rPr lang="th-TH" sz="1100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การแจ้งเรื่องล่าช้า</a:t>
            </a:r>
          </a:p>
        </p:txBody>
      </p:sp>
      <p:sp>
        <p:nvSpPr>
          <p:cNvPr id="75" name="Pentagon 74"/>
          <p:cNvSpPr/>
          <p:nvPr/>
        </p:nvSpPr>
        <p:spPr>
          <a:xfrm>
            <a:off x="1722739" y="2723132"/>
            <a:ext cx="1670013" cy="536985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sp>
        <p:nvSpPr>
          <p:cNvPr id="77" name="TextBox 76"/>
          <p:cNvSpPr txBox="1"/>
          <p:nvPr/>
        </p:nvSpPr>
        <p:spPr>
          <a:xfrm>
            <a:off x="1737930" y="2912008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5725" indent="-85725">
              <a:buFont typeface="Wingdings 3" panose="05040102010807070707" pitchFamily="18" charset="2"/>
              <a:buChar char="w"/>
            </a:pP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ประสานหน่วยงานตัวอย่าง</a:t>
            </a:r>
            <a:b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ให้เผยแพร่คู่มือได้</a:t>
            </a:r>
            <a:endParaRPr lang="th-TH" sz="9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Pentagon 77"/>
          <p:cNvSpPr/>
          <p:nvPr/>
        </p:nvSpPr>
        <p:spPr>
          <a:xfrm>
            <a:off x="3419313" y="2883223"/>
            <a:ext cx="3860268" cy="252000"/>
          </a:xfrm>
          <a:prstGeom prst="homePlate">
            <a:avLst>
              <a:gd name="adj" fmla="val 20465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sp>
        <p:nvSpPr>
          <p:cNvPr id="79" name="TextBox 78"/>
          <p:cNvSpPr txBox="1"/>
          <p:nvPr/>
        </p:nvSpPr>
        <p:spPr>
          <a:xfrm>
            <a:off x="3863050" y="2881460"/>
            <a:ext cx="2599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หน่วยงานตัวอย่างเริ่มเผยแพร่คู่มือฯ</a:t>
            </a:r>
          </a:p>
        </p:txBody>
      </p:sp>
      <p:sp>
        <p:nvSpPr>
          <p:cNvPr id="80" name="Rectangle 79"/>
          <p:cNvSpPr/>
          <p:nvPr/>
        </p:nvSpPr>
        <p:spPr>
          <a:xfrm>
            <a:off x="209752" y="4482886"/>
            <a:ext cx="1332000" cy="2301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1" name="Rectangle 80"/>
          <p:cNvSpPr/>
          <p:nvPr/>
        </p:nvSpPr>
        <p:spPr>
          <a:xfrm>
            <a:off x="128956" y="4459095"/>
            <a:ext cx="143617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spc="-1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1.3 </a:t>
            </a:r>
            <a:r>
              <a:rPr lang="th-TH" sz="1050" spc="-1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การพัฒนาการให้บริการ</a:t>
            </a:r>
            <a:endParaRPr lang="th-TH" sz="1050" spc="-1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>
            <a:off x="1541756" y="3245689"/>
            <a:ext cx="8169030" cy="0"/>
          </a:xfrm>
          <a:prstGeom prst="line">
            <a:avLst/>
          </a:prstGeom>
          <a:ln w="12700">
            <a:solidFill>
              <a:srgbClr val="FF99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1553248" y="4233042"/>
            <a:ext cx="8169030" cy="0"/>
          </a:xfrm>
          <a:prstGeom prst="line">
            <a:avLst/>
          </a:prstGeom>
          <a:ln w="12700">
            <a:solidFill>
              <a:srgbClr val="FF99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1571864" y="4955453"/>
            <a:ext cx="8169030" cy="0"/>
          </a:xfrm>
          <a:prstGeom prst="line">
            <a:avLst/>
          </a:prstGeom>
          <a:ln w="12700">
            <a:solidFill>
              <a:srgbClr val="FF99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/>
          <p:cNvSpPr/>
          <p:nvPr/>
        </p:nvSpPr>
        <p:spPr>
          <a:xfrm>
            <a:off x="1616398" y="2490780"/>
            <a:ext cx="162723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100" b="1" i="1" dirty="0" smtClean="0">
                <a:solidFill>
                  <a:srgbClr val="FF5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กรณีหน่วยงานตัวอย่าง</a:t>
            </a:r>
            <a:endParaRPr lang="th-TH" sz="1100" b="1" i="1" dirty="0">
              <a:solidFill>
                <a:srgbClr val="FF5050"/>
              </a:solidFill>
            </a:endParaRPr>
          </a:p>
        </p:txBody>
      </p:sp>
      <p:sp>
        <p:nvSpPr>
          <p:cNvPr id="87" name="Pentagon 86"/>
          <p:cNvSpPr/>
          <p:nvPr/>
        </p:nvSpPr>
        <p:spPr>
          <a:xfrm>
            <a:off x="1662134" y="4477061"/>
            <a:ext cx="5650622" cy="263366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88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649" y="4512409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Rectangle 88"/>
          <p:cNvSpPr/>
          <p:nvPr/>
        </p:nvSpPr>
        <p:spPr>
          <a:xfrm>
            <a:off x="1877541" y="4504555"/>
            <a:ext cx="544572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ประชุมร่วมภาคเอกชน / ภาคส่วนที่เกี่ยวข้อง เพื่อเป็นข้อมูล </a:t>
            </a:r>
            <a:r>
              <a:rPr lang="en-US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Baseline </a:t>
            </a: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สำหรับการพิจารณาความเหมาะสมของคู่มือฯ</a:t>
            </a:r>
            <a:endParaRPr lang="th-TH" sz="900" dirty="0"/>
          </a:p>
        </p:txBody>
      </p:sp>
      <p:sp>
        <p:nvSpPr>
          <p:cNvPr id="90" name="Pentagon 89"/>
          <p:cNvSpPr/>
          <p:nvPr/>
        </p:nvSpPr>
        <p:spPr>
          <a:xfrm>
            <a:off x="7437628" y="4263356"/>
            <a:ext cx="2225659" cy="634455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2" name="TextBox 91"/>
          <p:cNvSpPr txBox="1"/>
          <p:nvPr/>
        </p:nvSpPr>
        <p:spPr>
          <a:xfrm>
            <a:off x="7681978" y="4251460"/>
            <a:ext cx="1981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00" spc="-6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พัฒนาการให้บริการ (คู่มือฯ) ตามหลัก </a:t>
            </a:r>
            <a:r>
              <a:rPr lang="en-US" sz="900" spc="-6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GG </a:t>
            </a: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สำหรับงานบริการที่มีความสำคัญ </a:t>
            </a:r>
            <a:b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โดยวิเคราะห์ข้อมูลจากระบบ </a:t>
            </a:r>
            <a:r>
              <a:rPr lang="en-US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และประชุม </a:t>
            </a:r>
            <a:r>
              <a:rPr lang="en-US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Hearing</a:t>
            </a: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 </a:t>
            </a:r>
            <a:r>
              <a:rPr lang="en-US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</a:t>
            </a:r>
            <a:r>
              <a:rPr lang="th-TH" sz="9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เดือน</a:t>
            </a:r>
            <a:endParaRPr lang="th-TH" sz="9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7704" y="4997017"/>
            <a:ext cx="1454398" cy="29005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b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</a:lstStyle>
          <a:p>
            <a:pPr algn="l"/>
            <a:r>
              <a:rPr lang="th-TH" sz="8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</a:t>
            </a:r>
            <a:endParaRPr lang="en-US" sz="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-20472" y="4967828"/>
            <a:ext cx="282450" cy="276999"/>
            <a:chOff x="3156651" y="1537773"/>
            <a:chExt cx="260724" cy="276999"/>
          </a:xfrm>
        </p:grpSpPr>
        <p:sp>
          <p:nvSpPr>
            <p:cNvPr id="95" name="Oval 94"/>
            <p:cNvSpPr/>
            <p:nvPr/>
          </p:nvSpPr>
          <p:spPr>
            <a:xfrm>
              <a:off x="3184801" y="1559686"/>
              <a:ext cx="199385" cy="216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1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3156651" y="1537773"/>
              <a:ext cx="2607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sz="1200" b="1" kern="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</p:grpSp>
      <p:sp>
        <p:nvSpPr>
          <p:cNvPr id="97" name="Rectangle 96"/>
          <p:cNvSpPr/>
          <p:nvPr/>
        </p:nvSpPr>
        <p:spPr>
          <a:xfrm>
            <a:off x="263744" y="4996211"/>
            <a:ext cx="113204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100" b="1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ศูนย์บริการร่วม</a:t>
            </a:r>
            <a:endParaRPr lang="en-US" sz="1100" b="1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Pentagon 97"/>
          <p:cNvSpPr/>
          <p:nvPr/>
        </p:nvSpPr>
        <p:spPr>
          <a:xfrm>
            <a:off x="1652635" y="4986925"/>
            <a:ext cx="5650622" cy="310548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9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028" y="5048598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Rectangle 99"/>
          <p:cNvSpPr/>
          <p:nvPr/>
        </p:nvSpPr>
        <p:spPr>
          <a:xfrm>
            <a:off x="2452009" y="5030900"/>
            <a:ext cx="40687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0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ศึกษาเพื่อกำหนด</a:t>
            </a:r>
            <a:r>
              <a:rPr lang="th-TH" sz="10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</a:t>
            </a:r>
            <a:r>
              <a:rPr lang="th-TH" sz="10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ทางการพัฒนาศูนย์บริการร่วมของกระทรวงและจังหวัด</a:t>
            </a:r>
            <a:endParaRPr lang="th-TH" sz="1000" dirty="0"/>
          </a:p>
        </p:txBody>
      </p:sp>
      <p:sp>
        <p:nvSpPr>
          <p:cNvPr id="101" name="TextBox 100"/>
          <p:cNvSpPr txBox="1"/>
          <p:nvPr/>
        </p:nvSpPr>
        <p:spPr>
          <a:xfrm>
            <a:off x="102565" y="5416980"/>
            <a:ext cx="1454398" cy="266670"/>
          </a:xfrm>
          <a:prstGeom prst="rect">
            <a:avLst/>
          </a:prstGeom>
          <a:solidFill>
            <a:srgbClr val="FFB7B7"/>
          </a:solidFill>
          <a:ln w="19050">
            <a:solidFill>
              <a:srgbClr val="FFB7B7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b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</a:lstStyle>
          <a:p>
            <a:pPr algn="l"/>
            <a:r>
              <a:rPr lang="th-TH" sz="8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</a:t>
            </a:r>
            <a:endParaRPr lang="en-US" sz="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2" name="Group 101"/>
          <p:cNvGrpSpPr/>
          <p:nvPr/>
        </p:nvGrpSpPr>
        <p:grpSpPr>
          <a:xfrm>
            <a:off x="-23201" y="5288112"/>
            <a:ext cx="282450" cy="276999"/>
            <a:chOff x="3156652" y="1537773"/>
            <a:chExt cx="260724" cy="276999"/>
          </a:xfrm>
        </p:grpSpPr>
        <p:sp>
          <p:nvSpPr>
            <p:cNvPr id="103" name="Oval 102"/>
            <p:cNvSpPr/>
            <p:nvPr/>
          </p:nvSpPr>
          <p:spPr>
            <a:xfrm>
              <a:off x="3184801" y="1559686"/>
              <a:ext cx="199385" cy="216000"/>
            </a:xfrm>
            <a:prstGeom prst="ellipse">
              <a:avLst/>
            </a:prstGeom>
            <a:solidFill>
              <a:srgbClr val="FFE1E1"/>
            </a:solidFill>
            <a:ln w="12700" cap="flat" cmpd="sng" algn="ctr">
              <a:solidFill>
                <a:srgbClr val="FFE1E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1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3156652" y="1537773"/>
              <a:ext cx="2607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sz="1200" b="1" kern="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lang="en-US" sz="12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05" name="Rectangle 104"/>
          <p:cNvSpPr/>
          <p:nvPr/>
        </p:nvSpPr>
        <p:spPr>
          <a:xfrm>
            <a:off x="75339" y="5410593"/>
            <a:ext cx="149912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100" b="1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ศูนย์รับคำขออนุญาต</a:t>
            </a:r>
            <a:endParaRPr lang="en-US" sz="1100" b="1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7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591" y="6358614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Rectangle 107"/>
          <p:cNvSpPr/>
          <p:nvPr/>
        </p:nvSpPr>
        <p:spPr>
          <a:xfrm>
            <a:off x="2771428" y="5428961"/>
            <a:ext cx="32063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10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ศึกษาความ</a:t>
            </a:r>
            <a:r>
              <a:rPr lang="th-TH" sz="10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เหมาะสม และ</a:t>
            </a:r>
            <a:r>
              <a:rPr lang="th-TH" sz="10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เสนอจัดตั้งศูนย์รับคำขอฯ (ม.</a:t>
            </a:r>
            <a:r>
              <a:rPr lang="en-US" sz="10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r>
              <a:rPr lang="th-TH" sz="10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1000" dirty="0">
              <a:solidFill>
                <a:prstClr val="black"/>
              </a:solidFill>
            </a:endParaRPr>
          </a:p>
        </p:txBody>
      </p:sp>
      <p:sp>
        <p:nvSpPr>
          <p:cNvPr id="111" name="Pentagon 110"/>
          <p:cNvSpPr/>
          <p:nvPr/>
        </p:nvSpPr>
        <p:spPr>
          <a:xfrm>
            <a:off x="7429490" y="4987702"/>
            <a:ext cx="2233797" cy="309771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0" name="Rectangle 109"/>
          <p:cNvSpPr/>
          <p:nvPr/>
        </p:nvSpPr>
        <p:spPr>
          <a:xfrm>
            <a:off x="7672766" y="4970810"/>
            <a:ext cx="22332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8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ส่งเสริมให้กระทรวง/จังหวัด </a:t>
            </a:r>
            <a:br>
              <a:rPr lang="th-TH" sz="8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8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พัฒนาศูนย์บริการร่วมตามแนวทางที่กำหนด</a:t>
            </a:r>
            <a:endParaRPr lang="th-TH" sz="800" dirty="0"/>
          </a:p>
        </p:txBody>
      </p:sp>
      <p:sp>
        <p:nvSpPr>
          <p:cNvPr id="113" name="Pentagon 112"/>
          <p:cNvSpPr/>
          <p:nvPr/>
        </p:nvSpPr>
        <p:spPr>
          <a:xfrm>
            <a:off x="7406975" y="5396320"/>
            <a:ext cx="2251508" cy="287329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5" name="Rectangle 114"/>
          <p:cNvSpPr/>
          <p:nvPr/>
        </p:nvSpPr>
        <p:spPr>
          <a:xfrm>
            <a:off x="7682127" y="5366177"/>
            <a:ext cx="18215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8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(หากเห็นว่าเหมาะสม</a:t>
            </a:r>
            <a:r>
              <a:rPr lang="th-TH" sz="8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th-TH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8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เสนอ ครม. เพื่อจัดตั้งศูนย์ฯ และตรา </a:t>
            </a:r>
            <a:r>
              <a:rPr lang="th-TH" sz="800" kern="0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พ.ร.ฎ</a:t>
            </a:r>
            <a:r>
              <a:rPr lang="th-TH" sz="8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เพื่อจัดตั้ง</a:t>
            </a:r>
            <a:endParaRPr lang="th-TH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25914" y="6310367"/>
            <a:ext cx="1454398" cy="243034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b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</a:lstStyle>
          <a:p>
            <a:pPr algn="l"/>
            <a:r>
              <a:rPr lang="th-TH" sz="8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</a:t>
            </a:r>
            <a:endParaRPr lang="en-US" sz="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7736" y="6125368"/>
            <a:ext cx="282450" cy="276999"/>
            <a:chOff x="3156653" y="1537773"/>
            <a:chExt cx="260724" cy="276999"/>
          </a:xfrm>
        </p:grpSpPr>
        <p:sp>
          <p:nvSpPr>
            <p:cNvPr id="117" name="Oval 116"/>
            <p:cNvSpPr/>
            <p:nvPr/>
          </p:nvSpPr>
          <p:spPr>
            <a:xfrm>
              <a:off x="3184801" y="1559686"/>
              <a:ext cx="199385" cy="216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 cap="flat" cmpd="sng" algn="ctr">
              <a:solidFill>
                <a:schemeClr val="bg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1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3156653" y="1537773"/>
              <a:ext cx="2607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300"/>
                </a:spcAft>
                <a:defRPr/>
              </a:pPr>
              <a:r>
                <a:rPr lang="en-US" sz="1200" b="1" kern="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lang="en-US" sz="12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19" name="Rectangle 118"/>
          <p:cNvSpPr/>
          <p:nvPr/>
        </p:nvSpPr>
        <p:spPr>
          <a:xfrm>
            <a:off x="312652" y="6325684"/>
            <a:ext cx="110639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100" b="1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ดำเนินการอื่นๆ</a:t>
            </a:r>
            <a:endParaRPr lang="en-US" sz="1100" b="1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4701432" y="6338454"/>
            <a:ext cx="15792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10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การสื่อสารสร้างความเข้าใจ</a:t>
            </a:r>
            <a:endParaRPr lang="th-TH" sz="1000" dirty="0">
              <a:solidFill>
                <a:prstClr val="black"/>
              </a:solidFill>
            </a:endParaRPr>
          </a:p>
        </p:txBody>
      </p:sp>
      <p:cxnSp>
        <p:nvCxnSpPr>
          <p:cNvPr id="122" name="Straight Connector 121"/>
          <p:cNvCxnSpPr/>
          <p:nvPr/>
        </p:nvCxnSpPr>
        <p:spPr>
          <a:xfrm>
            <a:off x="1594926" y="5776609"/>
            <a:ext cx="8169030" cy="0"/>
          </a:xfrm>
          <a:prstGeom prst="line">
            <a:avLst/>
          </a:prstGeom>
          <a:ln w="12700">
            <a:solidFill>
              <a:srgbClr val="FF99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1594926" y="5351828"/>
            <a:ext cx="8169030" cy="0"/>
          </a:xfrm>
          <a:prstGeom prst="line">
            <a:avLst/>
          </a:prstGeom>
          <a:ln w="12700">
            <a:solidFill>
              <a:srgbClr val="FF99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4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810" y="5452922"/>
            <a:ext cx="271702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" name="Pentagon 124"/>
          <p:cNvSpPr/>
          <p:nvPr/>
        </p:nvSpPr>
        <p:spPr>
          <a:xfrm>
            <a:off x="7443365" y="3274006"/>
            <a:ext cx="2219937" cy="354281"/>
          </a:xfrm>
          <a:prstGeom prst="homePlate">
            <a:avLst>
              <a:gd name="adj" fmla="val 20465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6" name="TextBox 125"/>
          <p:cNvSpPr txBox="1"/>
          <p:nvPr/>
        </p:nvSpPr>
        <p:spPr>
          <a:xfrm>
            <a:off x="7765507" y="3242028"/>
            <a:ext cx="1603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00" spc="-6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หน่วยงานแจ้งผู้ยื่นคำขอทุก </a:t>
            </a:r>
            <a:r>
              <a:rPr lang="en-US" sz="900" spc="-6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 </a:t>
            </a:r>
            <a:r>
              <a:rPr lang="th-TH" sz="900" spc="-6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 </a:t>
            </a:r>
            <a:br>
              <a:rPr lang="th-TH" sz="900" spc="-6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900" spc="-6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</a:t>
            </a:r>
            <a:r>
              <a:rPr lang="th-TH" sz="900" spc="-6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สำเนาให้ ส.</a:t>
            </a:r>
            <a:r>
              <a:rPr lang="th-TH" sz="900" spc="-6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ก.พ.ร</a:t>
            </a:r>
            <a:r>
              <a:rPr lang="th-TH" sz="900" spc="-6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th-TH" sz="9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8478981" y="3555386"/>
            <a:ext cx="180000" cy="18000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7" name="Rectangle 126"/>
          <p:cNvSpPr/>
          <p:nvPr/>
        </p:nvSpPr>
        <p:spPr>
          <a:xfrm>
            <a:off x="6530775" y="724888"/>
            <a:ext cx="15808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พ.ร.บ. มีผลบังคับใช้</a:t>
            </a:r>
            <a:endParaRPr lang="th-TH" sz="1200" b="1" dirty="0">
              <a:solidFill>
                <a:srgbClr val="FF0000"/>
              </a:solidFill>
            </a:endParaRPr>
          </a:p>
        </p:txBody>
      </p:sp>
      <p:pic>
        <p:nvPicPr>
          <p:cNvPr id="128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85" y="2757126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865" y="3731641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497" y="4299401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668" y="5052487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808" y="5429594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81978" y="6356880"/>
            <a:ext cx="2228850" cy="365125"/>
          </a:xfrm>
        </p:spPr>
        <p:txBody>
          <a:bodyPr/>
          <a:lstStyle/>
          <a:p>
            <a:pPr>
              <a:defRPr/>
            </a:pPr>
            <a:fld id="{7835885C-A373-47BA-A349-A9859026662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10730" y="5834817"/>
            <a:ext cx="1454398" cy="2905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>
              <a:defRPr b="1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defRPr>
            </a:lvl1pPr>
          </a:lstStyle>
          <a:p>
            <a:pPr algn="l"/>
            <a:r>
              <a:rPr lang="th-TH" sz="8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</a:t>
            </a:r>
            <a:endParaRPr lang="en-US" sz="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4" name="Oval 133"/>
          <p:cNvSpPr/>
          <p:nvPr/>
        </p:nvSpPr>
        <p:spPr>
          <a:xfrm>
            <a:off x="23045" y="5725937"/>
            <a:ext cx="216000" cy="216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th-TH" sz="1100" b="1" kern="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-7447" y="5704024"/>
            <a:ext cx="282450" cy="27699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spcAft>
                <a:spcPts val="300"/>
              </a:spcAft>
              <a:defRPr/>
            </a:pPr>
            <a:r>
              <a:rPr lang="en-US" sz="12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228193" y="5856129"/>
            <a:ext cx="132921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900" b="1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การชำระค่าธรรมเนียม</a:t>
            </a:r>
            <a:endParaRPr lang="en-US" sz="900" b="1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7" name="Pentagon 136"/>
          <p:cNvSpPr/>
          <p:nvPr/>
        </p:nvSpPr>
        <p:spPr>
          <a:xfrm>
            <a:off x="1661069" y="5838585"/>
            <a:ext cx="5650622" cy="263366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8" name="Rectangle 137"/>
          <p:cNvSpPr/>
          <p:nvPr/>
        </p:nvSpPr>
        <p:spPr>
          <a:xfrm>
            <a:off x="1923976" y="5840461"/>
            <a:ext cx="503856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1000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ศึกษาความ</a:t>
            </a:r>
            <a:r>
              <a:rPr lang="th-TH" sz="10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เหมาะสม และตรา </a:t>
            </a:r>
            <a:r>
              <a:rPr lang="th-TH" sz="1000" kern="0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พ.ร.ฎ</a:t>
            </a:r>
            <a:r>
              <a:rPr lang="th-TH" sz="10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เพื่อต่ออายุใบอนุญาต</a:t>
            </a:r>
            <a:r>
              <a:rPr lang="th-TH" sz="1000" kern="0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โดยอัติโนมัติ</a:t>
            </a:r>
            <a:r>
              <a:rPr lang="th-TH" sz="10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เมื่อชำระค่าธรรมเนียม</a:t>
            </a:r>
            <a:endParaRPr lang="th-TH" sz="1000" dirty="0">
              <a:solidFill>
                <a:prstClr val="black"/>
              </a:solidFill>
            </a:endParaRPr>
          </a:p>
        </p:txBody>
      </p:sp>
      <p:sp>
        <p:nvSpPr>
          <p:cNvPr id="139" name="Pentagon 138"/>
          <p:cNvSpPr/>
          <p:nvPr/>
        </p:nvSpPr>
        <p:spPr>
          <a:xfrm>
            <a:off x="7404617" y="5831134"/>
            <a:ext cx="2251508" cy="287329"/>
          </a:xfrm>
          <a:prstGeom prst="homePlate">
            <a:avLst>
              <a:gd name="adj" fmla="val 20465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0" name="Rectangle 139"/>
          <p:cNvSpPr/>
          <p:nvPr/>
        </p:nvSpPr>
        <p:spPr>
          <a:xfrm>
            <a:off x="7672766" y="5840461"/>
            <a:ext cx="18215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8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เสนอ ครม. เพื่อตรา </a:t>
            </a:r>
            <a:r>
              <a:rPr lang="th-TH" sz="800" kern="0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พ.ร.ฎ</a:t>
            </a:r>
            <a:r>
              <a:rPr lang="th-TH" sz="8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th-TH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1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450" y="5864408"/>
            <a:ext cx="271863" cy="1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2" name="Straight Connector 141"/>
          <p:cNvCxnSpPr/>
          <p:nvPr/>
        </p:nvCxnSpPr>
        <p:spPr>
          <a:xfrm>
            <a:off x="1614307" y="6199303"/>
            <a:ext cx="8169030" cy="0"/>
          </a:xfrm>
          <a:prstGeom prst="line">
            <a:avLst/>
          </a:prstGeom>
          <a:ln w="12700">
            <a:solidFill>
              <a:srgbClr val="FF99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33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6779003" y="1274475"/>
            <a:ext cx="3017763" cy="3524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260845"/>
            <a:r>
              <a:rPr lang="en-US" sz="1477" b="1" spc="-46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th-TH" sz="1477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ระบบรับเรื่องร้องเรียน</a:t>
            </a:r>
          </a:p>
          <a:p>
            <a:pPr marL="260845"/>
            <a:r>
              <a:rPr lang="th-TH" sz="1015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(ประชาชนสามารถร้องเรียนปัญหาการให้บริการ และ สกพร. สามารถใช้ตรวจสอบคุณภาพการให้บริการ)</a:t>
            </a:r>
          </a:p>
          <a:p>
            <a:pPr marL="633062"/>
            <a:endParaRPr lang="th-TH" sz="1662" b="1" spc="-46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ts val="1754"/>
              </a:lnSpc>
            </a:pPr>
            <a:endParaRPr lang="th-TH" sz="1292" b="1" i="1" spc="-83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5395" y="165581"/>
            <a:ext cx="8847612" cy="483791"/>
          </a:xfrm>
        </p:spPr>
        <p:txBody>
          <a:bodyPr anchor="ctr"/>
          <a:lstStyle/>
          <a:p>
            <a:pPr>
              <a:lnSpc>
                <a:spcPts val="1662"/>
              </a:lnSpc>
            </a:pPr>
            <a:r>
              <a:rPr lang="th-TH" sz="20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 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lang="th-TH" sz="20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</a:t>
            </a:r>
            <a:r>
              <a:rPr lang="th-TH" sz="20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สนับสนุนการดำเนินการตาม </a:t>
            </a:r>
            <a:r>
              <a:rPr lang="th-TH" sz="20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พ.ร.บ. อำนวยความสะดวกฯ</a:t>
            </a:r>
            <a:endParaRPr lang="en-US" sz="20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64988" y="1274475"/>
            <a:ext cx="3226858" cy="3524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endParaRPr lang="th-TH" sz="1292" b="1" i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2585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77164" y="4861663"/>
            <a:ext cx="9619578" cy="10215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260845"/>
            <a:r>
              <a:rPr lang="en-US" sz="1477" b="1" spc="-46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</a:t>
            </a:r>
            <a:r>
              <a:rPr lang="th-TH" sz="1477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ระบบวิเคราะห์กระบวนงาน</a:t>
            </a:r>
          </a:p>
          <a:p>
            <a:pPr>
              <a:lnSpc>
                <a:spcPts val="1754"/>
              </a:lnSpc>
            </a:pPr>
            <a:endParaRPr lang="th-TH" sz="1292" b="1" i="1" spc="-83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6" y="1204814"/>
            <a:ext cx="505652" cy="47770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488" y="4876997"/>
            <a:ext cx="236939" cy="453258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3474619" y="1282670"/>
            <a:ext cx="3193390" cy="35158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312135"/>
            <a:r>
              <a:rPr lang="th-TH" sz="1662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62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h-TH" sz="1477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ระบบหนังสือแจ้งล่าช้า</a:t>
            </a:r>
            <a:endParaRPr lang="th-TH" sz="1662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1292" b="1" i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3849" y="1214927"/>
            <a:ext cx="340273" cy="51939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675" y="1298483"/>
            <a:ext cx="284107" cy="593347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587023" y="1561762"/>
            <a:ext cx="2944624" cy="404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15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(ประชาชนเข้าถึงข้อมูลได้ง่าย ครบถ้วน</a:t>
            </a:r>
            <a:br>
              <a:rPr lang="th-TH" sz="1015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015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ทันสมัย ในจุดเดียว)</a:t>
            </a:r>
            <a:endParaRPr lang="en-US" sz="1015" b="1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85590" y="2064258"/>
            <a:ext cx="3017073" cy="10041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ส่วนการใช้งานของผู้ขอรับบริการ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09963" y="2231149"/>
            <a:ext cx="312337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รายละเอียดของงานบริการ + </a:t>
            </a:r>
            <a:b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การดาวน์โหลดคู่มือฯตามแบบฟอร์ม</a:t>
            </a:r>
          </a:p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การสืบค้น</a:t>
            </a:r>
            <a:r>
              <a:rPr lang="th-TH" sz="969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คู่มือสำหรับประชาชน </a:t>
            </a: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และงานบริการ</a:t>
            </a:r>
          </a:p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การเชื่อมโยงข้อมูลงานบริการที่มีความต่อเนื่องและเกี่ยวข้องกัน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85590" y="3117999"/>
            <a:ext cx="3017073" cy="70757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ส่วนการใช้งานของหน่วยงานภาครัฐ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09962" y="3292844"/>
            <a:ext cx="3123379" cy="539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การนำเข้า / กรอกข้อมูลคู่มือสำหรับประชาชน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spc="-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การแสดงสถานะการจัดส่งข้อมูลคู่มือสำหรับประชาชน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การอนุมัติการเผยแพร่คู่มือสำหรับประชาชน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85590" y="3912624"/>
            <a:ext cx="3017073" cy="79648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ส่วนการใช้งานของสำนักงาน </a:t>
            </a:r>
            <a:r>
              <a:rPr lang="th-TH" sz="1108" b="1" i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ก.พ.ร</a:t>
            </a:r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09962" y="4130353"/>
            <a:ext cx="3123379" cy="688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การแสดง</a:t>
            </a:r>
            <a:r>
              <a:rPr lang="th-TH" sz="969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สถานการณ์จัดส่ง</a:t>
            </a: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ข้อมูลคู่มือสำหรับ</a:t>
            </a:r>
            <a:r>
              <a:rPr lang="th-TH" sz="969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ประชาชน</a:t>
            </a:r>
            <a:br>
              <a:rPr lang="th-TH" sz="969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969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</a:t>
            </a: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หน่วยงานภาครัฐทั้งหมด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การอนุมัติการเผยแพร่คู่มือสำหรับประชาชน</a:t>
            </a:r>
          </a:p>
          <a:p>
            <a:endParaRPr lang="th-TH" sz="969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22204" y="5112082"/>
            <a:ext cx="9173058" cy="248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15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(เพิ่มประสิทธิภาพ สกพร. ในการนำข้อมูลไปวิเคราะห์เพื่อเสนอ</a:t>
            </a:r>
            <a:r>
              <a:rPr lang="th-TH" sz="1015" b="1" i="1" spc="-8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ต่อ ครม. ในการพัฒนาการให้บริการ)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561875" y="2599812"/>
            <a:ext cx="3017073" cy="113592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ส่วนการใช้งานของหน่วยงานภาครัฐ</a:t>
            </a:r>
          </a:p>
        </p:txBody>
      </p:sp>
      <p:sp>
        <p:nvSpPr>
          <p:cNvPr id="53" name="Rectangle 52"/>
          <p:cNvSpPr/>
          <p:nvPr/>
        </p:nvSpPr>
        <p:spPr>
          <a:xfrm>
            <a:off x="3576756" y="2762955"/>
            <a:ext cx="3123379" cy="1136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การนำเข้า / กรอกข้อมูลการดำเนินงานล่าช้ากว่าที่กำหนดในคู่มือสำหรับประชาชน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การติดตาม / อัพเดทสถานะของกรณีล่าช้า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การสั่งพิมพ์หนังสือล่าช้าเพื่อจัดส่งให้ผู้ขอรับบริการ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การส่งสำเนาหนังสือ / ข้อมูลการดำเนินงานล่าช้ามายังสำนักงาน ก.พ.ร.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endParaRPr lang="th-TH" sz="969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561676" y="3793128"/>
            <a:ext cx="3017272" cy="91598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 สำนักงาน ก.พ.ร.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841870" y="1547955"/>
            <a:ext cx="2782276" cy="560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015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(ลดภาระหน่วยงานภาครัฐในการจัดส่งหนังสือ เพิ่มประสิทธิภาพในการตรวจสอบกระบวนงานของ สกพร.)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576756" y="3993581"/>
            <a:ext cx="3123379" cy="688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spc="-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การรับข้อมูลการดำเนินงานล่าช้าจากหน่วยงานภาครัฐ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การติดตามกรณีล่าช้าตามเกณฑ์ที่กำหนด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การวิเคราะห์และรายงานทางสถิติ</a:t>
            </a:r>
          </a:p>
          <a:p>
            <a:pPr marL="109907" indent="-109907">
              <a:buFont typeface="Arial" panose="020B0604020202020204" pitchFamily="34" charset="0"/>
              <a:buChar char="•"/>
            </a:pPr>
            <a:endParaRPr lang="th-TH" sz="969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561875" y="2141032"/>
            <a:ext cx="3017073" cy="42230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ส่วนการใช้งานของผู้ขอรับบริการ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576756" y="2324221"/>
            <a:ext cx="312337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ติดตามสถานะการดำเนินงานของกรณีล่าช้า</a:t>
            </a:r>
          </a:p>
        </p:txBody>
      </p:sp>
      <p:sp>
        <p:nvSpPr>
          <p:cNvPr id="59" name="Rectangle 58"/>
          <p:cNvSpPr/>
          <p:nvPr/>
        </p:nvSpPr>
        <p:spPr>
          <a:xfrm>
            <a:off x="268468" y="5420574"/>
            <a:ext cx="3425518" cy="41724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ส่วนการใช้งานของหน่วยงานภาครัฐ</a:t>
            </a:r>
          </a:p>
        </p:txBody>
      </p:sp>
      <p:sp>
        <p:nvSpPr>
          <p:cNvPr id="60" name="Rectangle 59"/>
          <p:cNvSpPr/>
          <p:nvPr/>
        </p:nvSpPr>
        <p:spPr>
          <a:xfrm>
            <a:off x="268468" y="5601248"/>
            <a:ext cx="40422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การเปรียบเทียบกระบวนงานชนิดเดียวกันแต่ต่างหน่วยงาน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878583" y="5420618"/>
            <a:ext cx="5716679" cy="41724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ส่วนการใช้งานของสำนักงาน ก.พ.ร.</a:t>
            </a:r>
          </a:p>
        </p:txBody>
      </p:sp>
      <p:sp>
        <p:nvSpPr>
          <p:cNvPr id="62" name="Rectangle 61"/>
          <p:cNvSpPr/>
          <p:nvPr/>
        </p:nvSpPr>
        <p:spPr>
          <a:xfrm>
            <a:off x="3878608" y="5611703"/>
            <a:ext cx="312337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การเปรียบเทียบกระบวนงาน กับมาตรฐานกลาง</a:t>
            </a:r>
          </a:p>
        </p:txBody>
      </p:sp>
      <p:sp>
        <p:nvSpPr>
          <p:cNvPr id="64" name="Rectangle 63"/>
          <p:cNvSpPr/>
          <p:nvPr/>
        </p:nvSpPr>
        <p:spPr>
          <a:xfrm>
            <a:off x="6836651" y="2170775"/>
            <a:ext cx="2868717" cy="73687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ส่วนการใช้งานของผู้ขอรับบริการ</a:t>
            </a:r>
          </a:p>
        </p:txBody>
      </p:sp>
      <p:sp>
        <p:nvSpPr>
          <p:cNvPr id="65" name="Rectangle 64"/>
          <p:cNvSpPr/>
          <p:nvPr/>
        </p:nvSpPr>
        <p:spPr>
          <a:xfrm>
            <a:off x="6827101" y="2360750"/>
            <a:ext cx="28782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กรอกข้อมูลและเรื่องร้องเรียนในการให้บริการด้านการอนุญาต</a:t>
            </a:r>
          </a:p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การติดตามสถานะการดำเนินการ</a:t>
            </a:r>
          </a:p>
        </p:txBody>
      </p:sp>
      <p:sp>
        <p:nvSpPr>
          <p:cNvPr id="66" name="Rectangle 65"/>
          <p:cNvSpPr/>
          <p:nvPr/>
        </p:nvSpPr>
        <p:spPr>
          <a:xfrm>
            <a:off x="6843693" y="3055084"/>
            <a:ext cx="2861679" cy="6979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ส่วนการใช้งานของหน่วยงานภาครัฐ</a:t>
            </a:r>
          </a:p>
        </p:txBody>
      </p:sp>
      <p:sp>
        <p:nvSpPr>
          <p:cNvPr id="67" name="Rectangle 66"/>
          <p:cNvSpPr/>
          <p:nvPr/>
        </p:nvSpPr>
        <p:spPr>
          <a:xfrm>
            <a:off x="6827100" y="3235941"/>
            <a:ext cx="28782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รับข้อมูลเรื่องร้องเรียนของหน่วยงาน</a:t>
            </a:r>
          </a:p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การติดตาม / อัพเดท สถานะการดำเนินการ</a:t>
            </a:r>
          </a:p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การจัดทำรายงานข้อมูลทางสถิติ</a:t>
            </a:r>
          </a:p>
        </p:txBody>
      </p:sp>
      <p:sp>
        <p:nvSpPr>
          <p:cNvPr id="68" name="Rectangle 67"/>
          <p:cNvSpPr/>
          <p:nvPr/>
        </p:nvSpPr>
        <p:spPr>
          <a:xfrm>
            <a:off x="6843693" y="3928484"/>
            <a:ext cx="2861679" cy="6979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108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ส่วนการใช้งานของ สำนักงาน ก.พ.ร.</a:t>
            </a:r>
          </a:p>
        </p:txBody>
      </p:sp>
      <p:sp>
        <p:nvSpPr>
          <p:cNvPr id="69" name="Rectangle 68"/>
          <p:cNvSpPr/>
          <p:nvPr/>
        </p:nvSpPr>
        <p:spPr>
          <a:xfrm>
            <a:off x="6835416" y="4114499"/>
            <a:ext cx="296134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การติดตามสถานะการดำเนินการ</a:t>
            </a:r>
          </a:p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การจับคู่เรื่องร้องเรียนและหนังสือแจ้งล่าช้า</a:t>
            </a:r>
          </a:p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การจัดทำรายงานและการวิเคราะห์ข้อมูลทางสถิติ</a:t>
            </a:r>
          </a:p>
        </p:txBody>
      </p:sp>
      <p:sp>
        <p:nvSpPr>
          <p:cNvPr id="2" name="Rectangle 1"/>
          <p:cNvSpPr/>
          <p:nvPr/>
        </p:nvSpPr>
        <p:spPr>
          <a:xfrm>
            <a:off x="506807" y="1275050"/>
            <a:ext cx="2885063" cy="31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6438" indent="-426438"/>
            <a:r>
              <a:rPr lang="en-US" sz="1477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th-TH" sz="1477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ระบบคู่มือสำหรับประชาชน</a:t>
            </a:r>
          </a:p>
        </p:txBody>
      </p:sp>
      <p:sp>
        <p:nvSpPr>
          <p:cNvPr id="3" name="Rectangle 2"/>
          <p:cNvSpPr/>
          <p:nvPr/>
        </p:nvSpPr>
        <p:spPr>
          <a:xfrm>
            <a:off x="6980417" y="5615913"/>
            <a:ext cx="26148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907" indent="-109907">
              <a:lnSpc>
                <a:spcPts val="1200"/>
              </a:lnSpc>
              <a:buFont typeface="Arial" panose="020B0604020202020204" pitchFamily="34" charset="0"/>
              <a:buChar char="•"/>
            </a:pPr>
            <a:r>
              <a:rPr lang="th-TH" sz="969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รายงานและการวิเคราะห์ข้อมูลทางสถิติ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87960" y="5977759"/>
            <a:ext cx="9589459" cy="5620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169863" indent="-169863" algn="ctr"/>
            <a:r>
              <a:rPr lang="th-TH" sz="1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ฮาร์ดแวร์ </a:t>
            </a: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</a:t>
            </a:r>
            <a:r>
              <a:rPr lang="th-TH" sz="1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ซอฟท์แวร์   สนับสนุนการดำเนินงาน         </a:t>
            </a:r>
            <a:r>
              <a:rPr lang="th-TH" sz="2000" b="1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1862" y="5960714"/>
            <a:ext cx="639579" cy="59612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575" y="5904881"/>
            <a:ext cx="352600" cy="6007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0159" y="794094"/>
            <a:ext cx="60676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 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เพื่อสนับสนุนการดำเนินการตาม พ.ร.บ. ฯ แบ่งออกเป็น 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ระบบย่อย ดังนี้</a:t>
            </a:r>
            <a:endParaRPr lang="th-TH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67892" y="6492875"/>
            <a:ext cx="2228850" cy="365125"/>
          </a:xfrm>
        </p:spPr>
        <p:txBody>
          <a:bodyPr/>
          <a:lstStyle/>
          <a:p>
            <a:pPr>
              <a:defRPr/>
            </a:pPr>
            <a:fld id="{7835885C-A373-47BA-A349-A9859026662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61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17760" y="4255477"/>
            <a:ext cx="7398348" cy="1289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390883" y="1434640"/>
            <a:ext cx="757859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thaiDi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th-TH" sz="2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ประเภท</a:t>
            </a:r>
            <a:r>
              <a:rPr lang="th-TH" sz="2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ของกระบวนงานบริการ</a:t>
            </a:r>
          </a:p>
          <a:p>
            <a:pPr marL="285750" indent="-285750" algn="thaiDi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th-TH" sz="2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องค์ประกอบของคู่มือสำหรับประชาชน</a:t>
            </a:r>
          </a:p>
          <a:p>
            <a:pPr marL="285750" indent="-285750" algn="thaiDi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th-TH" sz="2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</a:t>
            </a:r>
            <a:r>
              <a:rPr lang="th-TH" sz="2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ควรพิจารณาในการจัดทำคู่มือสำหรับ</a:t>
            </a:r>
            <a:r>
              <a:rPr lang="th-TH" sz="2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ประชาชน</a:t>
            </a:r>
          </a:p>
          <a:p>
            <a:pPr marL="285750" indent="-285750" algn="thaiDi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th-TH" sz="2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การกรอกแบบฟอร์มเพื่อเตรียมจัดทำ</a:t>
            </a:r>
            <a:r>
              <a:rPr lang="th-TH" sz="2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คู่มือสำหรับประชาชน</a:t>
            </a:r>
          </a:p>
          <a:p>
            <a:pPr marL="285750" indent="-285750" algn="thaiDist"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th-TH" sz="24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itle 4"/>
          <p:cNvSpPr>
            <a:spLocks noGrp="1"/>
          </p:cNvSpPr>
          <p:nvPr>
            <p:ph type="title"/>
          </p:nvPr>
        </p:nvSpPr>
        <p:spPr>
          <a:xfrm>
            <a:off x="545415" y="162514"/>
            <a:ext cx="7886700" cy="499504"/>
          </a:xfrm>
        </p:spPr>
        <p:txBody>
          <a:bodyPr/>
          <a:lstStyle/>
          <a:p>
            <a:pPr eaLnBrk="1" hangingPunct="1"/>
            <a:r>
              <a:rPr lang="th-TH" sz="18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แนวทางการจัดทำคู่มือสำหรับประชาชน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5329" y="1165276"/>
            <a:ext cx="8487508" cy="5341032"/>
          </a:xfrm>
          <a:prstGeom prst="roundRect">
            <a:avLst>
              <a:gd name="adj" fmla="val 3538"/>
            </a:avLst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7317690" y="6355847"/>
            <a:ext cx="2228850" cy="365125"/>
          </a:xfrm>
        </p:spPr>
        <p:txBody>
          <a:bodyPr/>
          <a:lstStyle/>
          <a:p>
            <a:pPr>
              <a:defRPr/>
            </a:pPr>
            <a:fld id="{7835885C-A373-47BA-A349-A9859026662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3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45415" y="162514"/>
            <a:ext cx="7886700" cy="499504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ประเภทกระบวนงานบริการ</a:t>
            </a:r>
            <a:endParaRPr lang="en-US" sz="1800" dirty="0"/>
          </a:p>
        </p:txBody>
      </p:sp>
      <p:sp>
        <p:nvSpPr>
          <p:cNvPr id="6" name="Rounded Rectangle 5"/>
          <p:cNvSpPr/>
          <p:nvPr/>
        </p:nvSpPr>
        <p:spPr>
          <a:xfrm>
            <a:off x="908538" y="889783"/>
            <a:ext cx="8217877" cy="5616525"/>
          </a:xfrm>
          <a:prstGeom prst="roundRect">
            <a:avLst>
              <a:gd name="adj" fmla="val 3538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30875" y="2848035"/>
            <a:ext cx="1931740" cy="441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1154033" y="1055077"/>
          <a:ext cx="7707639" cy="457972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69213"/>
                <a:gridCol w="2569213"/>
                <a:gridCol w="2569213"/>
              </a:tblGrid>
              <a:tr h="703383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7791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สามารถดำเนินการได้อย่างเบ็ดเสร็จภายในหน่วยงานเดียว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มีขั้นตอนที่จะต้องผ่านการพิจารณาจากหน่วยงานอื่นในการดำเนินการอนุมัติ อนุญาต หรือให้ความเห็นชอบ</a:t>
                      </a:r>
                    </a:p>
                    <a:p>
                      <a:pPr algn="ctr"/>
                      <a:endParaRPr lang="th-TH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มีการกำหนดให้ประชาชนต้องนำเอกสารหรือหลักฐานที่ออกให้</a:t>
                      </a:r>
                      <a:br>
                        <a:rPr lang="th-TH" sz="12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2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โดยหน่วยงานอื่นมาเป็นเอกสารหรือหลักฐานประกอบคำขอเพื่อพิจารณา</a:t>
                      </a:r>
                    </a:p>
                  </a:txBody>
                  <a:tcPr/>
                </a:tc>
              </a:tr>
              <a:tr h="3053383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521702" y="1038639"/>
            <a:ext cx="18358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กระบวนงานบริการที่เบ็ดเสร็จใน</a:t>
            </a:r>
            <a:b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หน่วยงานเดียว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546" y="2756716"/>
            <a:ext cx="778675" cy="135629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151734" y="1022556"/>
            <a:ext cx="1641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2.</a:t>
            </a:r>
            <a:r>
              <a:rPr lang="th-TH" dirty="0"/>
              <a:t> กระบวนงานบริการที่เชื่อมโยงหลายหน่วยงาน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98512" y="1046002"/>
            <a:ext cx="17943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กระบวนงานบริการ</a:t>
            </a:r>
            <a:b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ที่ต่อเนื่องจาก</a:t>
            </a:r>
            <a:b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หน่วยงานอื่น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/>
          </p:nvPr>
        </p:nvGraphicFramePr>
        <p:xfrm>
          <a:off x="1144700" y="5521569"/>
          <a:ext cx="7696092" cy="7561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696092"/>
              </a:tblGrid>
              <a:tr h="756156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051626" y="5597717"/>
            <a:ext cx="780274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กระบวนงานบริการที่ให้บริการในส่วนภูมิภาคและท้องถิ่น </a:t>
            </a:r>
          </a:p>
          <a:p>
            <a:pPr algn="ctr">
              <a:spcBef>
                <a:spcPts val="600"/>
              </a:spcBef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(กฎหมายกำหนดให้ผู้ว่าราชการจังหวัด หรือผู้ปฏิบัติงานในพื้นที่เป็นผู้อนุญาต)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12131" y="4352239"/>
            <a:ext cx="24542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รังวัดที่ดิน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ขอแปลงสัญชาติไทย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ขอรับเด็กเป็นลูกบุญธรรม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366374" y="4352240"/>
            <a:ext cx="24824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ขออนุญาตประกอบกิจการโรงงาน </a:t>
            </a:r>
            <a:endParaRPr lang="en-US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ขึ้นทะเบียนแรงงานต่างด้าว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จ่ายประโยชน์ทดแทนกรณีว่างงาน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285477" y="4352240"/>
            <a:ext cx="2362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ทำบัตรประจำตัวประชาชน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ออกใบอนุญาตขับรถ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spc="-4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จดทะเบียนนิติบุคคล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จดทะเบียนคนว่างงาน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7317690" y="6368948"/>
            <a:ext cx="2228850" cy="365125"/>
          </a:xfrm>
        </p:spPr>
        <p:txBody>
          <a:bodyPr/>
          <a:lstStyle/>
          <a:p>
            <a:pPr>
              <a:defRPr/>
            </a:pPr>
            <a:fld id="{7835885C-A373-47BA-A349-A9859026662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60687" y="2738950"/>
            <a:ext cx="661953" cy="1460858"/>
            <a:chOff x="4660687" y="2738950"/>
            <a:chExt cx="661953" cy="1460858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0687" y="2738950"/>
              <a:ext cx="661952" cy="1460858"/>
            </a:xfrm>
            <a:prstGeom prst="rect">
              <a:avLst/>
            </a:prstGeom>
          </p:spPr>
        </p:pic>
        <p:sp>
          <p:nvSpPr>
            <p:cNvPr id="7" name="Rounded Rectangle 6"/>
            <p:cNvSpPr/>
            <p:nvPr/>
          </p:nvSpPr>
          <p:spPr>
            <a:xfrm>
              <a:off x="4660688" y="3306587"/>
              <a:ext cx="661952" cy="323799"/>
            </a:xfrm>
            <a:prstGeom prst="roundRect">
              <a:avLst/>
            </a:prstGeom>
            <a:pattFill prst="pct60">
              <a:fgClr>
                <a:schemeClr val="accent2"/>
              </a:fgClr>
              <a:bgClr>
                <a:schemeClr val="bg1"/>
              </a:bgClr>
            </a:pattFill>
            <a:ln w="19050">
              <a:solidFill>
                <a:srgbClr val="A25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168105" y="2733017"/>
            <a:ext cx="943313" cy="1484025"/>
            <a:chOff x="7168105" y="2733017"/>
            <a:chExt cx="943313" cy="1484025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8107" y="2733017"/>
              <a:ext cx="943311" cy="1484025"/>
            </a:xfrm>
            <a:prstGeom prst="rect">
              <a:avLst/>
            </a:prstGeom>
          </p:spPr>
        </p:pic>
        <p:sp>
          <p:nvSpPr>
            <p:cNvPr id="29" name="Rounded Rectangle 28"/>
            <p:cNvSpPr/>
            <p:nvPr/>
          </p:nvSpPr>
          <p:spPr>
            <a:xfrm>
              <a:off x="7168105" y="2746330"/>
              <a:ext cx="416726" cy="212556"/>
            </a:xfrm>
            <a:prstGeom prst="roundRect">
              <a:avLst/>
            </a:prstGeom>
            <a:pattFill prst="pct60">
              <a:fgClr>
                <a:schemeClr val="accent2"/>
              </a:fgClr>
              <a:bgClr>
                <a:schemeClr val="bg1"/>
              </a:bgClr>
            </a:pattFill>
            <a:ln w="19050">
              <a:solidFill>
                <a:srgbClr val="A25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7682969" y="2746330"/>
              <a:ext cx="416726" cy="193233"/>
            </a:xfrm>
            <a:prstGeom prst="roundRect">
              <a:avLst/>
            </a:prstGeom>
            <a:pattFill prst="pct60">
              <a:fgClr>
                <a:schemeClr val="accent2"/>
              </a:fgClr>
              <a:bgClr>
                <a:schemeClr val="bg1"/>
              </a:bgClr>
            </a:pattFill>
            <a:ln w="19050">
              <a:solidFill>
                <a:srgbClr val="A25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253187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1994" y="187569"/>
            <a:ext cx="4917160" cy="341632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Bef>
                <a:spcPct val="0"/>
              </a:spcBef>
              <a:buNone/>
              <a:def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q"/>
            </a:pPr>
            <a:r>
              <a:rPr lang="th-TH" sz="1800" dirty="0"/>
              <a:t>องค์ประกอบคู่มือสำหรับประชาชน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968406"/>
              </p:ext>
            </p:extLst>
          </p:nvPr>
        </p:nvGraphicFramePr>
        <p:xfrm>
          <a:off x="483271" y="1061501"/>
          <a:ext cx="8939459" cy="5719270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933134"/>
                <a:gridCol w="1631747"/>
                <a:gridCol w="1940073"/>
                <a:gridCol w="1703709"/>
                <a:gridCol w="127390"/>
                <a:gridCol w="1603406"/>
              </a:tblGrid>
              <a:tr h="325073">
                <a:tc rowSpan="2"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องค์ประกอบของคู่มือฯ</a:t>
                      </a:r>
                    </a:p>
                    <a:p>
                      <a:pPr algn="l"/>
                      <a:endParaRPr lang="th-TH" sz="14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l"/>
                      <a:endParaRPr lang="th-TH" sz="14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ประเภทกระบวนงานบริการ</a:t>
                      </a:r>
                      <a:endParaRPr lang="th-TH" sz="1400" b="1" dirty="0" smtClean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709250">
                <a:tc vMerge="1">
                  <a:txBody>
                    <a:bodyPr/>
                    <a:lstStyle/>
                    <a:p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4625" marR="0" indent="-1746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th-TH" sz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กระบวนงานบริการที่เบ็ดเสร็จในหน่วยงานเดียว</a:t>
                      </a:r>
                      <a:endParaRPr lang="th-TH" sz="1200" b="1" dirty="0" smtClean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4625" marR="0" indent="-1746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 กระบวนงานบริการที่เชื่อมโยงหลายหน่วยงาน</a:t>
                      </a:r>
                      <a:endParaRPr lang="th-TH" sz="1200" b="1" dirty="0" smtClean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74625" marR="0" indent="-1746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3) กระบวนงานบริการ</a:t>
                      </a:r>
                      <a:r>
                        <a:rPr lang="en-US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en-US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ที่ต่อเนื่องจาก</a:t>
                      </a:r>
                      <a:br>
                        <a:rPr lang="th-TH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หน่วยงานอื่น</a:t>
                      </a:r>
                      <a:endParaRPr lang="th-TH" sz="1200" b="1" dirty="0" smtClean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4625" marR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dirty="0" smtClean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74625" marR="0" indent="-17462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4) กระบวนงานบริการที่ให้บริการในส่วนภูมิภาคและท้องถิ่น</a:t>
                      </a:r>
                      <a:endParaRPr lang="th-TH" sz="1200" b="1" dirty="0" smtClean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263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1400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ขอบเขตการให้บริการ </a:t>
                      </a:r>
                      <a:endParaRPr lang="th-TH" sz="1400" b="1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93663" indent="-93663">
                        <a:buFont typeface="Arial" panose="020B0604020202020204" pitchFamily="34" charset="0"/>
                        <a:buChar char="•"/>
                      </a:pP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งานที่ให้บริการ </a:t>
                      </a:r>
                      <a:r>
                        <a:rPr lang="en-US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</a:t>
                      </a: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สถานที่หรือช่องทางการให้บริการ </a:t>
                      </a:r>
                      <a:r>
                        <a:rPr lang="en-US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</a:t>
                      </a: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ระบุ วัน เวลา ที่ให้บริการ</a:t>
                      </a:r>
                      <a:r>
                        <a:rPr lang="en-US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6913">
                <a:tc>
                  <a:txBody>
                    <a:bodyPr/>
                    <a:lstStyle/>
                    <a:p>
                      <a:pPr marL="180975" marR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1400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หลักเกณฑ์ วิธีการ และเงื่อนไข</a:t>
                      </a:r>
                      <a:endParaRPr lang="th-TH" sz="1400" b="1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แสดงหลักเกณฑ์ วิธีการ และเงื่อนไข (ถ้ามี) ในการยื่นคำขอที่หน่วยงานกำหนดไว้ให้ประชาชนทราบอย่างชัดเจน 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7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400" kern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1400" kern="12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kern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ขั้นตอนและระยะเวลา</a:t>
                      </a:r>
                      <a:endParaRPr lang="th-TH" sz="1400" b="1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93663" indent="-936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แสดงขั้นตอนการให้บริการเรียงตามลำดับก่อนหลัง คำอธิบายโดยสังเขป พร้อมทั้งระบุหน่วยงานผู้รับผิดชอบ</a:t>
                      </a:r>
                      <a:b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ในแต่ละขั้นตอน</a:t>
                      </a:r>
                    </a:p>
                    <a:p>
                      <a:pPr marL="93663" indent="-936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แสดงระยะเวลาในการดำเนินการแต่ละขั้นตอน และระยะเวลาโดยรวม</a:t>
                      </a:r>
                      <a:endParaRPr lang="th-TH" sz="12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11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1400" kern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รายการเอกสาร</a:t>
                      </a:r>
                      <a:r>
                        <a:rPr lang="th-TH" sz="1400" kern="12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br>
                        <a:rPr lang="th-TH" sz="1400" kern="12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400" kern="12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1400" kern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หลักฐานประกอบ</a:t>
                      </a:r>
                      <a:endParaRPr lang="th-TH" sz="1400" b="1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แสดงรายการเอกสารหรือหลักฐานที่ใช้ประกอบการยื่นคำขอรับบริการ พร้อมกับระบุจำนวนของเอกสารหรือหลักฐานให้ชัดเจน 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69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400" kern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1400" kern="120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kern="12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ค่าธรรมเนียม</a:t>
                      </a:r>
                      <a:endParaRPr lang="th-TH" sz="14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ระบุค่าธรรมเนียมหรือค่าใช้จ่ายที่ผู้รับบริการจะต้องชำระ (ถ้ามี)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6913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r>
                        <a:rPr lang="th-TH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 การรับเรื่องร้องเรียน</a:t>
                      </a:r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แสดงรายละเอียดเกี่ยวกับช่องทางและวิธีการแจ้งเรื่องร้องเรียนแก่ผู้ให้บริการ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869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r>
                        <a:rPr lang="th-TH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th-TH" sz="1400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ๆ </a:t>
                      </a:r>
                      <a:endParaRPr lang="th-TH" sz="1400" b="1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93663" marR="0" indent="-936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ตัวอย่างแบบฟอร์ม </a:t>
                      </a:r>
                      <a:r>
                        <a:rPr lang="en-US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</a:t>
                      </a:r>
                      <a:r>
                        <a:rPr lang="th-TH" sz="12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แสดงให้เห็นตัวอย่างแบบฟอร์มคำขอ แบบฟอร์มที่เกี่ยวข้อง และตัวอย่างการกรอกข้อมูล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6927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h-TH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หมายเหตุ</a:t>
                      </a:r>
                      <a:endParaRPr lang="th-TH" sz="16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ขั้นตอนที่เชื่อมโยงกับหน่วยงานอื่นควรมีการระบุขั้นตอนให้ชัดเจนว่ามีความเกี่ยวข้องกับหน่วยงานใดบ้าง และในการกำหนดระยะเวลาการดำเนินการของขั้นตอนที่เชื่อมโยงกับหน่วยงานอื่นนี้ควรมีการปรึกษาหารือร่วมกับหน่วยงานที่เกี่ยวข้องเพื่อให้ได้ข้อสรุประยะเวลาที่ประกาศ</a:t>
                      </a:r>
                      <a:endParaRPr lang="th-TH" sz="11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ระบุรายการเอกสารหรือหลักฐานที่ต้องไปดำเนินการกับหน่วยงานของรัฐอื่น ๆ ให้แล้วเสร็จก่อนที่จะมายื่นคำขอ โดยมีรายละเอียดเกี่ยวกับรายชื่อหน่วยงานผู้รับผิดชอบ สถานที่ให้บริการ ช่องทางการติดต่อ เป็นต้น</a:t>
                      </a:r>
                      <a:endParaRPr lang="en-US" sz="11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100" kern="12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กำหนดขั้นตอน และระยะเวลามาตรฐานโดยหน่วยงานผู้มีอำนาจตามกฎหมาย เพื่อให้การบริการประชาชนมีมาตรฐานอย่างทั่วถึง ทั้งนี้ ในปฏิบัติให้พิจารณาถึงความมีประสิทธิภาพและประโยชน์ต่อผู้รับบริการเป็นสำคัญ</a:t>
                      </a:r>
                      <a:endParaRPr lang="th-TH" sz="110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19973" y="694900"/>
            <a:ext cx="9906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35000"/>
              </a:spcAft>
            </a:pPr>
            <a:r>
              <a:rPr lang="th-TH" sz="14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เพื่อให้คู่มือสำหรับประชาชนของทุกหน่วยงานของรัฐ เป็นมาตรฐานเดียวกัน สำนักงาน </a:t>
            </a:r>
            <a:r>
              <a:rPr lang="th-TH" sz="1400" kern="0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ก.พ.ร</a:t>
            </a:r>
            <a:r>
              <a:rPr lang="th-TH" sz="1400" kern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จึงได้กำหนดองค์ประกอบของคู่มือ ดังนี้</a:t>
            </a:r>
            <a:endParaRPr lang="en-US" sz="1400" kern="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65115" y="6403492"/>
            <a:ext cx="2228850" cy="365125"/>
          </a:xfrm>
        </p:spPr>
        <p:txBody>
          <a:bodyPr/>
          <a:lstStyle/>
          <a:p>
            <a:pPr>
              <a:defRPr/>
            </a:pPr>
            <a:fld id="{8BE56ED0-44F2-4EC8-91FF-27831BB0AC5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90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1994" y="187569"/>
            <a:ext cx="5642328" cy="341632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Bef>
                <a:spcPct val="0"/>
              </a:spcBef>
              <a:buNone/>
              <a:def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q"/>
            </a:pPr>
            <a:r>
              <a:rPr lang="th-TH" sz="1800" dirty="0"/>
              <a:t>ข้อควรพิจารณาในการจัดทำคู่มือสำหรับประชาชน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1994" y="846164"/>
            <a:ext cx="8685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หลักแนวคิด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ที่ควร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นำไปใช้เป็นแนวทางการปรับปรุงการให้บริการ 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คำนึงถึงประชาชนผู้มารับบริการเป็นศูนย์กลาง (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Citizen Centric) 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และพิจารณาถึงประสิทธิภาพ (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Efficiency) 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ในการให้บริการและการควบคุม (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Control) </a:t>
            </a: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ที่ดี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74681" y="6492744"/>
            <a:ext cx="2228850" cy="365125"/>
          </a:xfrm>
        </p:spPr>
        <p:txBody>
          <a:bodyPr/>
          <a:lstStyle/>
          <a:p>
            <a:pPr>
              <a:defRPr/>
            </a:pPr>
            <a:fld id="{8BE56ED0-44F2-4EC8-91FF-27831BB0AC5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787158" y="2299336"/>
            <a:ext cx="2128350" cy="9000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th-TH" sz="120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ช่องทางบริการสะดวกทันสมัย</a:t>
            </a:r>
            <a:endParaRPr lang="en-US" sz="90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(Convenient &amp; Modern Channels)</a:t>
            </a:r>
            <a:endParaRPr lang="en-US" sz="90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107899" y="2299336"/>
            <a:ext cx="2091089" cy="9000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ข้อมูลเข้าใจง่ายและสอดคล้อง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กันทุกช่องทาง</a:t>
            </a:r>
          </a:p>
          <a:p>
            <a:pPr algn="ctr">
              <a:lnSpc>
                <a:spcPts val="1500"/>
              </a:lnSpc>
              <a:spcAft>
                <a:spcPts val="0"/>
              </a:spcAft>
            </a:pPr>
            <a:endParaRPr lang="en-US" sz="1200" dirty="0" smtClean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1500"/>
              </a:lnSpc>
              <a:spcAft>
                <a:spcPts val="0"/>
              </a:spcAft>
            </a:pP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777389" y="3412792"/>
            <a:ext cx="3040795" cy="9000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มีกรอบเวลาและ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มาตรฐาน</a:t>
            </a:r>
            <a:b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ให้บริการที่ชัดเจน</a:t>
            </a:r>
          </a:p>
          <a:p>
            <a:pPr algn="ctr">
              <a:lnSpc>
                <a:spcPts val="1500"/>
              </a:lnSpc>
              <a:spcAft>
                <a:spcPts val="0"/>
              </a:spcAft>
            </a:pP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391379" y="2288265"/>
            <a:ext cx="1810256" cy="9000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ลดการเดินทางมา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ติดต่อด้วย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ตนเอง</a:t>
            </a: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(Zero touch)</a:t>
            </a: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405979" y="5205572"/>
            <a:ext cx="1412205" cy="1083803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ลดการใช้เอกสารและไม่ขอข้อมูลที่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ภาครัฐมี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อยู่แล้ว</a:t>
            </a: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(Ask for less)</a:t>
            </a: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777389" y="5205572"/>
            <a:ext cx="1323340" cy="1083803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ดำเนินการโดย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</a:t>
            </a:r>
            <a:r>
              <a:rPr lang="th-TH" sz="1200" dirty="0" err="1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อัติ</a:t>
            </a:r>
            <a:r>
              <a:rPr lang="th-TH" sz="12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โนมัติ</a:t>
            </a: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(Automated processing)</a:t>
            </a: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235456" y="5205572"/>
            <a:ext cx="1333500" cy="1083803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ขอเอกสารประกอบ</a:t>
            </a:r>
            <a:r>
              <a:rPr lang="th-TH" sz="1200" spc="-7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เพิ่มเติมได้เพียงครั้งเดียว</a:t>
            </a:r>
            <a:endParaRPr lang="en-US" sz="900" spc="-7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(One-time data request)</a:t>
            </a: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6780602" y="5205572"/>
            <a:ext cx="1421034" cy="1083803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ลดความซ้ำซ้อนของการพิจารณา</a:t>
            </a:r>
            <a:r>
              <a:rPr lang="th-TH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อนุมัติ</a:t>
            </a:r>
          </a:p>
          <a:p>
            <a:pPr algn="ctr">
              <a:lnSpc>
                <a:spcPts val="1500"/>
              </a:lnSpc>
              <a:spcAft>
                <a:spcPts val="0"/>
              </a:spcAft>
            </a:pPr>
            <a:endParaRPr lang="th-T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1500"/>
              </a:lnSpc>
              <a:spcAft>
                <a:spcPts val="0"/>
              </a:spcAft>
            </a:pP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195721" y="3410031"/>
            <a:ext cx="3005914" cy="9000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มีหลักเกณฑ์การพิจารณาที่ชัดเจนและเปิดเผยหลักเกณฑ์ให้ทราบอย่างทั่วถึง </a:t>
            </a:r>
            <a:r>
              <a:rPr lang="en-US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1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sz="9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777390" y="1663097"/>
            <a:ext cx="6424245" cy="450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th-TH" sz="1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การยกระดับประสบการณ์การรับบริการของประชาชน</a:t>
            </a:r>
            <a:endParaRPr lang="en-US" sz="1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777391" y="4484799"/>
            <a:ext cx="6424244" cy="5473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th-TH" sz="1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การยกระดับการส่งมอบการบริการของหน่วยงานภาครัฐ</a:t>
            </a:r>
            <a:endParaRPr lang="en-US" sz="1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21986" y="5792213"/>
            <a:ext cx="1496500" cy="4605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1200" spc="-6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Reducing duplication</a:t>
            </a:r>
            <a:br>
              <a:rPr lang="en-US" sz="1200" spc="-6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1200" spc="-6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decision making</a:t>
            </a: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en-US" sz="12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04680" y="2727690"/>
            <a:ext cx="1497526" cy="4605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(Clear &amp; Consistent</a:t>
            </a:r>
            <a:b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Information)</a:t>
            </a:r>
            <a:endParaRPr lang="en-US" sz="12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12441" y="3964375"/>
            <a:ext cx="2489335" cy="268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500"/>
              </a:lnSpc>
              <a:spcAft>
                <a:spcPts val="0"/>
              </a:spcAft>
            </a:pPr>
            <a:r>
              <a:rPr lang="en-US" sz="12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(Commitment to Service Delivery)</a:t>
            </a:r>
            <a:endParaRPr lang="en-US" sz="12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53221" y="3976055"/>
            <a:ext cx="26849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(Clear decision – making criteria)</a:t>
            </a:r>
            <a:endParaRPr lang="th-TH" sz="1200" dirty="0"/>
          </a:p>
        </p:txBody>
      </p:sp>
    </p:spTree>
    <p:extLst>
      <p:ext uri="{BB962C8B-B14F-4D97-AF65-F5344CB8AC3E}">
        <p14:creationId xmlns:p14="http://schemas.microsoft.com/office/powerpoint/2010/main" val="14145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BWvd8nkUWd83gmjpc2M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9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16.xml><?xml version="1.0" encoding="utf-8"?>
<a:theme xmlns:a="http://schemas.openxmlformats.org/drawingml/2006/main" name="2_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17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_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19.xml><?xml version="1.0" encoding="utf-8"?>
<a:theme xmlns:a="http://schemas.openxmlformats.org/drawingml/2006/main" name="2_OPDC-English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3_OPDC-English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21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1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OPDC-English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24.xml><?xml version="1.0" encoding="utf-8"?>
<a:theme xmlns:a="http://schemas.openxmlformats.org/drawingml/2006/main" name="3_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25.xml><?xml version="1.0" encoding="utf-8"?>
<a:theme xmlns:a="http://schemas.openxmlformats.org/drawingml/2006/main" name="4_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26.xml><?xml version="1.0" encoding="utf-8"?>
<a:theme xmlns:a="http://schemas.openxmlformats.org/drawingml/2006/main" name="5_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27.xml><?xml version="1.0" encoding="utf-8"?>
<a:theme xmlns:a="http://schemas.openxmlformats.org/drawingml/2006/main" name="6_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28.xml><?xml version="1.0" encoding="utf-8"?>
<a:theme xmlns:a="http://schemas.openxmlformats.org/drawingml/2006/main" name="7_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29.xml><?xml version="1.0" encoding="utf-8"?>
<a:theme xmlns:a="http://schemas.openxmlformats.org/drawingml/2006/main" name="8_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1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9_OPDC - Thai">
  <a:themeElements>
    <a:clrScheme name="AMC Splash Yellow Orange">
      <a:dk1>
        <a:sysClr val="windowText" lastClr="000000"/>
      </a:dk1>
      <a:lt1>
        <a:sysClr val="window" lastClr="FFFFFF"/>
      </a:lt1>
      <a:dk2>
        <a:srgbClr val="666666"/>
      </a:dk2>
      <a:lt2>
        <a:srgbClr val="778888"/>
      </a:lt2>
      <a:accent1>
        <a:srgbClr val="FF9900"/>
      </a:accent1>
      <a:accent2>
        <a:srgbClr val="6688BB"/>
      </a:accent2>
      <a:accent3>
        <a:srgbClr val="003344"/>
      </a:accent3>
      <a:accent4>
        <a:srgbClr val="AA1133"/>
      </a:accent4>
      <a:accent5>
        <a:srgbClr val="DD4411"/>
      </a:accent5>
      <a:accent6>
        <a:srgbClr val="666666"/>
      </a:accent6>
      <a:hlink>
        <a:srgbClr val="6688BB"/>
      </a:hlink>
      <a:folHlink>
        <a:srgbClr val="DD4411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778888">
            <a:lumMod val="20000"/>
            <a:lumOff val="80000"/>
          </a:srgbClr>
        </a:solidFill>
        <a:ln w="6350">
          <a:solidFill>
            <a:srgbClr val="778888">
              <a:lumMod val="20000"/>
              <a:lumOff val="80000"/>
            </a:srgbClr>
          </a:solidFill>
          <a:miter lim="800000"/>
          <a:headEnd/>
          <a:tailEnd/>
        </a:ln>
        <a:effectLst/>
      </a:spPr>
      <a:bodyPr vert="horz" wrap="square" lIns="72000" tIns="72000" rIns="72000" bIns="72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Tx/>
          <a:buNone/>
          <a:tabLst/>
          <a:defRPr kumimoji="0" sz="1600" b="0" i="0" u="none" strike="noStrike" kern="0" cap="none" spc="0" normalizeH="0" baseline="0" noProof="0" dirty="0" err="1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defRPr>
        </a:defPPr>
      </a:lst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 rtlCol="0" anchor="ctr">
        <a:noAutofit/>
      </a:bodyPr>
      <a:lstStyle>
        <a:defPPr>
          <a:defRPr sz="1100" dirty="0" err="1"/>
        </a:defPPr>
      </a:lstStyle>
    </a:txDef>
  </a:objectDefaults>
  <a:extraClrSchemeLst/>
</a:theme>
</file>

<file path=ppt/theme/theme32.xml><?xml version="1.0" encoding="utf-8"?>
<a:theme xmlns:a="http://schemas.openxmlformats.org/drawingml/2006/main" name="1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2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Tahoma"/>
        <a:ea typeface=""/>
        <a:cs typeface="Tahoma"/>
      </a:majorFont>
      <a:minorFont>
        <a:latin typeface="Tahoma"/>
        <a:ea typeface=""/>
        <a:cs typeface="Taho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a="http://schemas.openxmlformats.org/drawingml/2006/main" name="1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7.xml><?xml version="1.0" encoding="utf-8"?>
<a:theme xmlns:a="http://schemas.openxmlformats.org/drawingml/2006/main" name="19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2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2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34583</TotalTime>
  <Words>1668</Words>
  <Application>Microsoft Office PowerPoint</Application>
  <PresentationFormat>A4 Paper (210x297 mm)</PresentationFormat>
  <Paragraphs>229</Paragraphs>
  <Slides>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42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63" baseType="lpstr">
      <vt:lpstr>Angsana New</vt:lpstr>
      <vt:lpstr>Arial</vt:lpstr>
      <vt:lpstr>Calibri</vt:lpstr>
      <vt:lpstr>Calibri Light</vt:lpstr>
      <vt:lpstr>Century Gothic</vt:lpstr>
      <vt:lpstr>Cordia New</vt:lpstr>
      <vt:lpstr>Gill Sans MT</vt:lpstr>
      <vt:lpstr>Tahoma</vt:lpstr>
      <vt:lpstr>TH SarabunPSK</vt:lpstr>
      <vt:lpstr>Wingdings</vt:lpstr>
      <vt:lpstr>Wingdings 3</vt:lpstr>
      <vt:lpstr>2_Office Theme</vt:lpstr>
      <vt:lpstr>Custom Design</vt:lpstr>
      <vt:lpstr>1_Custom Design</vt:lpstr>
      <vt:lpstr>2_Custom Design</vt:lpstr>
      <vt:lpstr>3_Office Theme</vt:lpstr>
      <vt:lpstr>4_Office Theme</vt:lpstr>
      <vt:lpstr>6_Office Theme</vt:lpstr>
      <vt:lpstr>7_Office Theme</vt:lpstr>
      <vt:lpstr>8_Office Theme</vt:lpstr>
      <vt:lpstr>10_Office Theme</vt:lpstr>
      <vt:lpstr>11_Office Theme</vt:lpstr>
      <vt:lpstr>9_Office Theme</vt:lpstr>
      <vt:lpstr>12_Office Theme</vt:lpstr>
      <vt:lpstr>14_Office Theme</vt:lpstr>
      <vt:lpstr>OPDC - Thai</vt:lpstr>
      <vt:lpstr>2_OPDC - Thai</vt:lpstr>
      <vt:lpstr>3_Custom Design</vt:lpstr>
      <vt:lpstr>1_OPDC - Thai</vt:lpstr>
      <vt:lpstr>2_OPDC-English</vt:lpstr>
      <vt:lpstr>3_OPDC-English</vt:lpstr>
      <vt:lpstr>5_Office Theme</vt:lpstr>
      <vt:lpstr>13_Office Theme</vt:lpstr>
      <vt:lpstr>OPDC-English</vt:lpstr>
      <vt:lpstr>3_OPDC - Thai</vt:lpstr>
      <vt:lpstr>4_OPDC - Thai</vt:lpstr>
      <vt:lpstr>5_OPDC - Thai</vt:lpstr>
      <vt:lpstr>6_OPDC - Thai</vt:lpstr>
      <vt:lpstr>7_OPDC - Thai</vt:lpstr>
      <vt:lpstr>8_OPDC - Thai</vt:lpstr>
      <vt:lpstr>15_Office Theme</vt:lpstr>
      <vt:lpstr>9_OPDC - Thai</vt:lpstr>
      <vt:lpstr>18_Office Theme</vt:lpstr>
      <vt:lpstr>4_Custom Design</vt:lpstr>
      <vt:lpstr>5_Custom Design</vt:lpstr>
      <vt:lpstr>23_Office Theme</vt:lpstr>
      <vt:lpstr>17_Office Theme</vt:lpstr>
      <vt:lpstr>19_Office Theme</vt:lpstr>
      <vt:lpstr>6_Custom Design</vt:lpstr>
      <vt:lpstr>7_Custom Design</vt:lpstr>
      <vt:lpstr>1_Office Theme</vt:lpstr>
      <vt:lpstr>21_Office Theme</vt:lpstr>
      <vt:lpstr>8_Custom Design</vt:lpstr>
      <vt:lpstr>think-cell Slide</vt:lpstr>
      <vt:lpstr>PowerPoint Presentation</vt:lpstr>
      <vt:lpstr>หัวข้อการบรรยาย</vt:lpstr>
      <vt:lpstr>PowerPoint Presentation</vt:lpstr>
      <vt:lpstr>PowerPoint Presentation</vt:lpstr>
      <vt:lpstr>ระบบ IT เพื่อสนับสนุนการดำเนินการตาม พ.ร.บ. อำนวยความสะดวกฯ</vt:lpstr>
      <vt:lpstr>แนวทางการจัดทำคู่มือสำหรับประชาชน</vt:lpstr>
      <vt:lpstr>ประเภทกระบวนงานบริการ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Bundit Tungpokanon</dc:creator>
  <cp:lastModifiedBy>HP</cp:lastModifiedBy>
  <cp:revision>2382</cp:revision>
  <cp:lastPrinted>2015-03-10T09:40:32Z</cp:lastPrinted>
  <dcterms:created xsi:type="dcterms:W3CDTF">2013-12-18T03:01:27Z</dcterms:created>
  <dcterms:modified xsi:type="dcterms:W3CDTF">2015-04-20T09:54:06Z</dcterms:modified>
</cp:coreProperties>
</file>