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handoutMasterIdLst>
    <p:handoutMasterId r:id="rId66"/>
  </p:handoutMasterIdLst>
  <p:sldIdLst>
    <p:sldId id="256" r:id="rId2"/>
    <p:sldId id="292" r:id="rId3"/>
    <p:sldId id="349" r:id="rId4"/>
    <p:sldId id="351" r:id="rId5"/>
    <p:sldId id="353" r:id="rId6"/>
    <p:sldId id="355" r:id="rId7"/>
    <p:sldId id="356" r:id="rId8"/>
    <p:sldId id="358" r:id="rId9"/>
    <p:sldId id="359" r:id="rId10"/>
    <p:sldId id="372" r:id="rId11"/>
    <p:sldId id="370" r:id="rId12"/>
    <p:sldId id="360" r:id="rId13"/>
    <p:sldId id="362" r:id="rId14"/>
    <p:sldId id="363" r:id="rId15"/>
    <p:sldId id="400" r:id="rId16"/>
    <p:sldId id="401" r:id="rId17"/>
    <p:sldId id="392" r:id="rId18"/>
    <p:sldId id="393" r:id="rId19"/>
    <p:sldId id="394" r:id="rId20"/>
    <p:sldId id="395" r:id="rId21"/>
    <p:sldId id="403" r:id="rId22"/>
    <p:sldId id="409" r:id="rId23"/>
    <p:sldId id="405" r:id="rId24"/>
    <p:sldId id="338" r:id="rId25"/>
    <p:sldId id="339" r:id="rId26"/>
    <p:sldId id="340" r:id="rId27"/>
    <p:sldId id="341" r:id="rId28"/>
    <p:sldId id="342" r:id="rId29"/>
    <p:sldId id="343" r:id="rId30"/>
    <p:sldId id="344" r:id="rId31"/>
    <p:sldId id="345" r:id="rId32"/>
    <p:sldId id="346" r:id="rId33"/>
    <p:sldId id="347" r:id="rId34"/>
    <p:sldId id="311" r:id="rId35"/>
    <p:sldId id="312" r:id="rId36"/>
    <p:sldId id="309" r:id="rId37"/>
    <p:sldId id="323" r:id="rId38"/>
    <p:sldId id="324" r:id="rId39"/>
    <p:sldId id="325" r:id="rId40"/>
    <p:sldId id="378" r:id="rId41"/>
    <p:sldId id="406" r:id="rId42"/>
    <p:sldId id="407" r:id="rId43"/>
    <p:sldId id="374" r:id="rId44"/>
    <p:sldId id="375" r:id="rId45"/>
    <p:sldId id="376" r:id="rId46"/>
    <p:sldId id="377" r:id="rId47"/>
    <p:sldId id="382" r:id="rId48"/>
    <p:sldId id="383" r:id="rId49"/>
    <p:sldId id="384" r:id="rId50"/>
    <p:sldId id="385" r:id="rId51"/>
    <p:sldId id="386" r:id="rId52"/>
    <p:sldId id="387" r:id="rId53"/>
    <p:sldId id="388" r:id="rId54"/>
    <p:sldId id="379" r:id="rId55"/>
    <p:sldId id="380" r:id="rId56"/>
    <p:sldId id="408" r:id="rId57"/>
    <p:sldId id="410" r:id="rId58"/>
    <p:sldId id="411" r:id="rId59"/>
    <p:sldId id="412" r:id="rId60"/>
    <p:sldId id="413" r:id="rId61"/>
    <p:sldId id="414" r:id="rId62"/>
    <p:sldId id="415" r:id="rId63"/>
    <p:sldId id="416" r:id="rId64"/>
    <p:sldId id="333" r:id="rId65"/>
  </p:sldIdLst>
  <p:sldSz cx="9144000" cy="6858000" type="screen4x3"/>
  <p:notesSz cx="6802438" cy="993457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F0066"/>
    <a:srgbClr val="971FAB"/>
    <a:srgbClr val="A47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ลักษณะ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576" autoAdjust="0"/>
  </p:normalViewPr>
  <p:slideViewPr>
    <p:cSldViewPr>
      <p:cViewPr>
        <p:scale>
          <a:sx n="77" d="100"/>
          <a:sy n="77" d="100"/>
        </p:scale>
        <p:origin x="-1164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C103335-D056-41FF-8917-110FC199A755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15FE00DE-07F3-4CF9-A194-E6D697936BAD}">
      <dgm:prSet phldrT="[ข้อความ]" custT="1"/>
      <dgm:spPr/>
      <dgm:t>
        <a:bodyPr/>
        <a:lstStyle/>
        <a:p>
          <a:pPr>
            <a:lnSpc>
              <a:spcPts val="2400"/>
            </a:lnSpc>
            <a:spcAft>
              <a:spcPts val="0"/>
            </a:spcAft>
          </a:pPr>
          <a:r>
            <a:rPr lang="th-TH" sz="3200" b="1" dirty="0" err="1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ปพ</a:t>
          </a:r>
          <a:r>
            <a:rPr lang="th-TH" sz="32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.๑</a:t>
          </a:r>
        </a:p>
        <a:p>
          <a:pPr>
            <a:lnSpc>
              <a:spcPts val="2400"/>
            </a:lnSpc>
            <a:spcAft>
              <a:spcPts val="0"/>
            </a:spcAft>
          </a:pPr>
          <a:r>
            <a:rPr lang="th-TH" sz="28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ระเบียนแสดงผลการเรียน</a:t>
          </a:r>
          <a:endParaRPr lang="th-TH" sz="2000" b="1" dirty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</dgm:t>
    </dgm:pt>
    <dgm:pt modelId="{1C00073B-298F-4E8F-964E-FF1D976B205C}" type="parTrans" cxnId="{F9E908E0-25F4-4C67-94FD-00ABF10240D1}">
      <dgm:prSet/>
      <dgm:spPr/>
      <dgm:t>
        <a:bodyPr/>
        <a:lstStyle/>
        <a:p>
          <a:endParaRPr lang="th-TH"/>
        </a:p>
      </dgm:t>
    </dgm:pt>
    <dgm:pt modelId="{325C2CAD-3113-4993-82A0-C6919D30448A}" type="sibTrans" cxnId="{F9E908E0-25F4-4C67-94FD-00ABF10240D1}">
      <dgm:prSet/>
      <dgm:spPr/>
      <dgm:t>
        <a:bodyPr/>
        <a:lstStyle/>
        <a:p>
          <a:endParaRPr lang="th-TH"/>
        </a:p>
      </dgm:t>
    </dgm:pt>
    <dgm:pt modelId="{C36BB94D-D1BA-41D3-A440-8DEDC072D774}">
      <dgm:prSet phldrT="[ข้อความ]" custT="1"/>
      <dgm:spPr/>
      <dgm:t>
        <a:bodyPr/>
        <a:lstStyle/>
        <a:p>
          <a:pPr>
            <a:lnSpc>
              <a:spcPts val="2300"/>
            </a:lnSpc>
            <a:spcAft>
              <a:spcPts val="0"/>
            </a:spcAft>
          </a:pPr>
          <a:r>
            <a:rPr lang="th-TH" sz="3200" b="1" dirty="0" err="1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ปพ</a:t>
          </a:r>
          <a:r>
            <a:rPr lang="th-TH" sz="32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.๑ </a:t>
          </a:r>
          <a:r>
            <a:rPr lang="en-US" sz="32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: </a:t>
          </a:r>
          <a:r>
            <a:rPr lang="th-TH" sz="32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ป</a:t>
          </a:r>
        </a:p>
        <a:p>
          <a:pPr>
            <a:lnSpc>
              <a:spcPts val="2300"/>
            </a:lnSpc>
            <a:spcAft>
              <a:spcPts val="0"/>
            </a:spcAft>
          </a:pPr>
          <a:r>
            <a:rPr lang="th-TH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ระเบียนแสดงผลการเรียนหลักสูตรแกนกลางการศึกษาขั้นพื้นฐาน </a:t>
          </a:r>
          <a:br>
            <a:rPr lang="th-TH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ระดับประถมศึกษา</a:t>
          </a:r>
          <a:endParaRPr lang="th-TH" sz="20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>
            <a:lnSpc>
              <a:spcPct val="90000"/>
            </a:lnSpc>
            <a:spcAft>
              <a:spcPct val="35000"/>
            </a:spcAft>
          </a:pPr>
          <a:endParaRPr lang="th-TH" sz="700" dirty="0"/>
        </a:p>
      </dgm:t>
    </dgm:pt>
    <dgm:pt modelId="{87D331AA-596A-400A-A588-78814619C227}" type="parTrans" cxnId="{0B1B9406-E356-4ECE-B9A3-1A42851A2556}">
      <dgm:prSet/>
      <dgm:spPr/>
      <dgm:t>
        <a:bodyPr/>
        <a:lstStyle/>
        <a:p>
          <a:endParaRPr lang="th-TH"/>
        </a:p>
      </dgm:t>
    </dgm:pt>
    <dgm:pt modelId="{0BB9DCA8-71A0-47DB-9D00-A976238D2838}" type="sibTrans" cxnId="{0B1B9406-E356-4ECE-B9A3-1A42851A2556}">
      <dgm:prSet/>
      <dgm:spPr/>
      <dgm:t>
        <a:bodyPr/>
        <a:lstStyle/>
        <a:p>
          <a:endParaRPr lang="th-TH"/>
        </a:p>
      </dgm:t>
    </dgm:pt>
    <dgm:pt modelId="{9063E12C-9DC1-49ED-BC79-E69FEBF3A635}">
      <dgm:prSet phldrT="[ข้อความ]" custT="1"/>
      <dgm:spPr/>
      <dgm:t>
        <a:bodyPr/>
        <a:lstStyle/>
        <a:p>
          <a:pPr>
            <a:lnSpc>
              <a:spcPts val="2200"/>
            </a:lnSpc>
            <a:spcAft>
              <a:spcPts val="0"/>
            </a:spcAft>
          </a:pPr>
          <a:r>
            <a:rPr lang="th-TH" sz="3200" b="1" dirty="0" err="1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ปพ</a:t>
          </a:r>
          <a:r>
            <a:rPr lang="th-TH" sz="32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.๑ </a:t>
          </a:r>
          <a:r>
            <a:rPr lang="en-US" sz="32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: </a:t>
          </a:r>
          <a:r>
            <a:rPr lang="th-TH" sz="32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พ</a:t>
          </a:r>
        </a:p>
        <a:p>
          <a:pPr>
            <a:lnSpc>
              <a:spcPts val="2200"/>
            </a:lnSpc>
            <a:spcAft>
              <a:spcPts val="0"/>
            </a:spcAft>
          </a:pPr>
          <a:r>
            <a:rPr lang="th-TH" sz="20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ระเบียนแสดงผลการเรียนหลักสูตรแกนกลางการศึกษาขั้นพื้นฐาน </a:t>
          </a:r>
        </a:p>
        <a:p>
          <a:pPr>
            <a:lnSpc>
              <a:spcPts val="2200"/>
            </a:lnSpc>
            <a:spcAft>
              <a:spcPts val="0"/>
            </a:spcAft>
          </a:pPr>
          <a:r>
            <a:rPr lang="th-TH" sz="20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ระดับมัธยมศึกษาตอนปลาย</a:t>
          </a:r>
          <a:endParaRPr lang="th-TH" sz="2000" b="1" dirty="0">
            <a:solidFill>
              <a:srgbClr val="FFFF00"/>
            </a:solidFill>
            <a:latin typeface="TH SarabunPSK" pitchFamily="34" charset="-34"/>
            <a:cs typeface="TH SarabunPSK" pitchFamily="34" charset="-34"/>
          </a:endParaRPr>
        </a:p>
      </dgm:t>
    </dgm:pt>
    <dgm:pt modelId="{95FABD5E-41F9-4995-89E9-8888275053A2}" type="parTrans" cxnId="{D574A211-33B9-49E0-8A90-1702E357BED3}">
      <dgm:prSet/>
      <dgm:spPr/>
      <dgm:t>
        <a:bodyPr/>
        <a:lstStyle/>
        <a:p>
          <a:endParaRPr lang="th-TH"/>
        </a:p>
      </dgm:t>
    </dgm:pt>
    <dgm:pt modelId="{88701DC3-1CDC-4AB1-B5B6-410538DDD24D}" type="sibTrans" cxnId="{D574A211-33B9-49E0-8A90-1702E357BED3}">
      <dgm:prSet/>
      <dgm:spPr/>
      <dgm:t>
        <a:bodyPr/>
        <a:lstStyle/>
        <a:p>
          <a:endParaRPr lang="th-TH"/>
        </a:p>
      </dgm:t>
    </dgm:pt>
    <dgm:pt modelId="{1D6B58F5-7792-457A-9574-489A167A28C5}">
      <dgm:prSet/>
      <dgm:spPr/>
      <dgm:t>
        <a:bodyPr/>
        <a:lstStyle/>
        <a:p>
          <a:endParaRPr lang="th-TH"/>
        </a:p>
      </dgm:t>
    </dgm:pt>
    <dgm:pt modelId="{C10900ED-2C19-48DE-9242-C03666ED82EF}" type="parTrans" cxnId="{3E55152E-1A4E-408B-A13E-CEE83E9F9B84}">
      <dgm:prSet/>
      <dgm:spPr/>
      <dgm:t>
        <a:bodyPr/>
        <a:lstStyle/>
        <a:p>
          <a:endParaRPr lang="th-TH"/>
        </a:p>
      </dgm:t>
    </dgm:pt>
    <dgm:pt modelId="{41715DBD-0662-41AB-AF3B-5C97F9B0A06E}" type="sibTrans" cxnId="{3E55152E-1A4E-408B-A13E-CEE83E9F9B84}">
      <dgm:prSet/>
      <dgm:spPr/>
      <dgm:t>
        <a:bodyPr/>
        <a:lstStyle/>
        <a:p>
          <a:endParaRPr lang="th-TH"/>
        </a:p>
      </dgm:t>
    </dgm:pt>
    <dgm:pt modelId="{16BFCCB1-7E02-435F-A091-AF72EAE0D28B}" type="pres">
      <dgm:prSet presAssocID="{9C103335-D056-41FF-8917-110FC199A755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09C5ACD4-3D7D-480E-9F5B-A09C93152CEF}" type="pres">
      <dgm:prSet presAssocID="{15FE00DE-07F3-4CF9-A194-E6D697936BAD}" presName="root1" presStyleCnt="0"/>
      <dgm:spPr/>
    </dgm:pt>
    <dgm:pt modelId="{EA3FBDA5-C555-4DCB-8536-DFE25420F8E1}" type="pres">
      <dgm:prSet presAssocID="{15FE00DE-07F3-4CF9-A194-E6D697936BAD}" presName="LevelOneTextNode" presStyleLbl="node0" presStyleIdx="0" presStyleCnt="1" custScaleX="407932" custScaleY="378257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D3366F21-4920-4A11-A493-40EB3E254338}" type="pres">
      <dgm:prSet presAssocID="{15FE00DE-07F3-4CF9-A194-E6D697936BAD}" presName="level2hierChild" presStyleCnt="0"/>
      <dgm:spPr/>
    </dgm:pt>
    <dgm:pt modelId="{16E88293-ADC2-43C5-A085-32A26324C70E}" type="pres">
      <dgm:prSet presAssocID="{87D331AA-596A-400A-A588-78814619C227}" presName="conn2-1" presStyleLbl="parChTrans1D2" presStyleIdx="0" presStyleCnt="3"/>
      <dgm:spPr/>
      <dgm:t>
        <a:bodyPr/>
        <a:lstStyle/>
        <a:p>
          <a:endParaRPr lang="th-TH"/>
        </a:p>
      </dgm:t>
    </dgm:pt>
    <dgm:pt modelId="{42EC7910-1084-4FA8-ADF9-1A934D327078}" type="pres">
      <dgm:prSet presAssocID="{87D331AA-596A-400A-A588-78814619C227}" presName="connTx" presStyleLbl="parChTrans1D2" presStyleIdx="0" presStyleCnt="3"/>
      <dgm:spPr/>
      <dgm:t>
        <a:bodyPr/>
        <a:lstStyle/>
        <a:p>
          <a:endParaRPr lang="th-TH"/>
        </a:p>
      </dgm:t>
    </dgm:pt>
    <dgm:pt modelId="{764AF98C-7163-48E0-9C3D-248771713652}" type="pres">
      <dgm:prSet presAssocID="{C36BB94D-D1BA-41D3-A440-8DEDC072D774}" presName="root2" presStyleCnt="0"/>
      <dgm:spPr/>
    </dgm:pt>
    <dgm:pt modelId="{74A1382A-8A1B-43E2-93DD-74A50EEFAD75}" type="pres">
      <dgm:prSet presAssocID="{C36BB94D-D1BA-41D3-A440-8DEDC072D774}" presName="LevelTwoTextNode" presStyleLbl="node2" presStyleIdx="0" presStyleCnt="3" custScaleX="743230" custScaleY="352091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D78CB217-DCFD-4647-90B1-DCB759F0D3C3}" type="pres">
      <dgm:prSet presAssocID="{C36BB94D-D1BA-41D3-A440-8DEDC072D774}" presName="level3hierChild" presStyleCnt="0"/>
      <dgm:spPr/>
    </dgm:pt>
    <dgm:pt modelId="{B400AAFC-4B4F-4AE3-A45E-5CFF0083487E}" type="pres">
      <dgm:prSet presAssocID="{C10900ED-2C19-48DE-9242-C03666ED82EF}" presName="conn2-1" presStyleLbl="parChTrans1D2" presStyleIdx="1" presStyleCnt="3"/>
      <dgm:spPr/>
      <dgm:t>
        <a:bodyPr/>
        <a:lstStyle/>
        <a:p>
          <a:endParaRPr lang="th-TH"/>
        </a:p>
      </dgm:t>
    </dgm:pt>
    <dgm:pt modelId="{3180AB65-7D9E-4849-86B5-65D896753A3C}" type="pres">
      <dgm:prSet presAssocID="{C10900ED-2C19-48DE-9242-C03666ED82EF}" presName="connTx" presStyleLbl="parChTrans1D2" presStyleIdx="1" presStyleCnt="3"/>
      <dgm:spPr/>
      <dgm:t>
        <a:bodyPr/>
        <a:lstStyle/>
        <a:p>
          <a:endParaRPr lang="th-TH"/>
        </a:p>
      </dgm:t>
    </dgm:pt>
    <dgm:pt modelId="{4082613B-1D0A-46CA-88B9-AB3159902189}" type="pres">
      <dgm:prSet presAssocID="{1D6B58F5-7792-457A-9574-489A167A28C5}" presName="root2" presStyleCnt="0"/>
      <dgm:spPr/>
    </dgm:pt>
    <dgm:pt modelId="{93AEF105-2BA8-4D48-B6F4-01A201D4579E}" type="pres">
      <dgm:prSet presAssocID="{1D6B58F5-7792-457A-9574-489A167A28C5}" presName="LevelTwoTextNode" presStyleLbl="node2" presStyleIdx="1" presStyleCnt="3" custScaleX="738423" custScaleY="346352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7EA6791B-E77E-4C0F-9939-B57FBD818164}" type="pres">
      <dgm:prSet presAssocID="{1D6B58F5-7792-457A-9574-489A167A28C5}" presName="level3hierChild" presStyleCnt="0"/>
      <dgm:spPr/>
    </dgm:pt>
    <dgm:pt modelId="{E428EE2D-5F71-45E2-B551-48B088F65AE8}" type="pres">
      <dgm:prSet presAssocID="{95FABD5E-41F9-4995-89E9-8888275053A2}" presName="conn2-1" presStyleLbl="parChTrans1D2" presStyleIdx="2" presStyleCnt="3"/>
      <dgm:spPr/>
      <dgm:t>
        <a:bodyPr/>
        <a:lstStyle/>
        <a:p>
          <a:endParaRPr lang="th-TH"/>
        </a:p>
      </dgm:t>
    </dgm:pt>
    <dgm:pt modelId="{2DDAB3EF-9F3A-4334-890B-6AC413C463BF}" type="pres">
      <dgm:prSet presAssocID="{95FABD5E-41F9-4995-89E9-8888275053A2}" presName="connTx" presStyleLbl="parChTrans1D2" presStyleIdx="2" presStyleCnt="3"/>
      <dgm:spPr/>
      <dgm:t>
        <a:bodyPr/>
        <a:lstStyle/>
        <a:p>
          <a:endParaRPr lang="th-TH"/>
        </a:p>
      </dgm:t>
    </dgm:pt>
    <dgm:pt modelId="{E6E1A172-F0F5-48C2-94CB-F19CD8CDE0AD}" type="pres">
      <dgm:prSet presAssocID="{9063E12C-9DC1-49ED-BC79-E69FEBF3A635}" presName="root2" presStyleCnt="0"/>
      <dgm:spPr/>
    </dgm:pt>
    <dgm:pt modelId="{6F9F40A9-5ADE-478E-9210-64589F879C0C}" type="pres">
      <dgm:prSet presAssocID="{9063E12C-9DC1-49ED-BC79-E69FEBF3A635}" presName="LevelTwoTextNode" presStyleLbl="node2" presStyleIdx="2" presStyleCnt="3" custScaleX="735779" custScaleY="387622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271A2430-722F-4707-A26F-262875AED086}" type="pres">
      <dgm:prSet presAssocID="{9063E12C-9DC1-49ED-BC79-E69FEBF3A635}" presName="level3hierChild" presStyleCnt="0"/>
      <dgm:spPr/>
    </dgm:pt>
  </dgm:ptLst>
  <dgm:cxnLst>
    <dgm:cxn modelId="{2E9C5C8F-0FCC-4C6B-AA23-0309FEF6AADE}" type="presOf" srcId="{95FABD5E-41F9-4995-89E9-8888275053A2}" destId="{E428EE2D-5F71-45E2-B551-48B088F65AE8}" srcOrd="0" destOrd="0" presId="urn:microsoft.com/office/officeart/2005/8/layout/hierarchy2"/>
    <dgm:cxn modelId="{D574A211-33B9-49E0-8A90-1702E357BED3}" srcId="{15FE00DE-07F3-4CF9-A194-E6D697936BAD}" destId="{9063E12C-9DC1-49ED-BC79-E69FEBF3A635}" srcOrd="2" destOrd="0" parTransId="{95FABD5E-41F9-4995-89E9-8888275053A2}" sibTransId="{88701DC3-1CDC-4AB1-B5B6-410538DDD24D}"/>
    <dgm:cxn modelId="{68D25BB5-C493-474C-B365-595DDC5E430D}" type="presOf" srcId="{1D6B58F5-7792-457A-9574-489A167A28C5}" destId="{93AEF105-2BA8-4D48-B6F4-01A201D4579E}" srcOrd="0" destOrd="0" presId="urn:microsoft.com/office/officeart/2005/8/layout/hierarchy2"/>
    <dgm:cxn modelId="{F9E908E0-25F4-4C67-94FD-00ABF10240D1}" srcId="{9C103335-D056-41FF-8917-110FC199A755}" destId="{15FE00DE-07F3-4CF9-A194-E6D697936BAD}" srcOrd="0" destOrd="0" parTransId="{1C00073B-298F-4E8F-964E-FF1D976B205C}" sibTransId="{325C2CAD-3113-4993-82A0-C6919D30448A}"/>
    <dgm:cxn modelId="{42D12475-1491-4377-8880-21EF3CABBC10}" type="presOf" srcId="{87D331AA-596A-400A-A588-78814619C227}" destId="{42EC7910-1084-4FA8-ADF9-1A934D327078}" srcOrd="1" destOrd="0" presId="urn:microsoft.com/office/officeart/2005/8/layout/hierarchy2"/>
    <dgm:cxn modelId="{85767089-C296-445D-81ED-FF57EB0EF4EB}" type="presOf" srcId="{9C103335-D056-41FF-8917-110FC199A755}" destId="{16BFCCB1-7E02-435F-A091-AF72EAE0D28B}" srcOrd="0" destOrd="0" presId="urn:microsoft.com/office/officeart/2005/8/layout/hierarchy2"/>
    <dgm:cxn modelId="{6F79793C-CA3E-444E-91BC-424B6A079360}" type="presOf" srcId="{95FABD5E-41F9-4995-89E9-8888275053A2}" destId="{2DDAB3EF-9F3A-4334-890B-6AC413C463BF}" srcOrd="1" destOrd="0" presId="urn:microsoft.com/office/officeart/2005/8/layout/hierarchy2"/>
    <dgm:cxn modelId="{3E55152E-1A4E-408B-A13E-CEE83E9F9B84}" srcId="{15FE00DE-07F3-4CF9-A194-E6D697936BAD}" destId="{1D6B58F5-7792-457A-9574-489A167A28C5}" srcOrd="1" destOrd="0" parTransId="{C10900ED-2C19-48DE-9242-C03666ED82EF}" sibTransId="{41715DBD-0662-41AB-AF3B-5C97F9B0A06E}"/>
    <dgm:cxn modelId="{4EA81B45-B851-44B0-AB5F-6FDAFF38C5DA}" type="presOf" srcId="{C10900ED-2C19-48DE-9242-C03666ED82EF}" destId="{B400AAFC-4B4F-4AE3-A45E-5CFF0083487E}" srcOrd="0" destOrd="0" presId="urn:microsoft.com/office/officeart/2005/8/layout/hierarchy2"/>
    <dgm:cxn modelId="{0D9AEA1A-F99B-413F-A9D7-086FAF4E636C}" type="presOf" srcId="{87D331AA-596A-400A-A588-78814619C227}" destId="{16E88293-ADC2-43C5-A085-32A26324C70E}" srcOrd="0" destOrd="0" presId="urn:microsoft.com/office/officeart/2005/8/layout/hierarchy2"/>
    <dgm:cxn modelId="{BF750FD6-DC5B-43F7-A5A1-C332AC82BCBD}" type="presOf" srcId="{9063E12C-9DC1-49ED-BC79-E69FEBF3A635}" destId="{6F9F40A9-5ADE-478E-9210-64589F879C0C}" srcOrd="0" destOrd="0" presId="urn:microsoft.com/office/officeart/2005/8/layout/hierarchy2"/>
    <dgm:cxn modelId="{0B1B9406-E356-4ECE-B9A3-1A42851A2556}" srcId="{15FE00DE-07F3-4CF9-A194-E6D697936BAD}" destId="{C36BB94D-D1BA-41D3-A440-8DEDC072D774}" srcOrd="0" destOrd="0" parTransId="{87D331AA-596A-400A-A588-78814619C227}" sibTransId="{0BB9DCA8-71A0-47DB-9D00-A976238D2838}"/>
    <dgm:cxn modelId="{638D7697-03CD-4CED-B9E7-2C688399014C}" type="presOf" srcId="{C36BB94D-D1BA-41D3-A440-8DEDC072D774}" destId="{74A1382A-8A1B-43E2-93DD-74A50EEFAD75}" srcOrd="0" destOrd="0" presId="urn:microsoft.com/office/officeart/2005/8/layout/hierarchy2"/>
    <dgm:cxn modelId="{98F8B86E-4537-4004-9734-F8A3871F81E0}" type="presOf" srcId="{C10900ED-2C19-48DE-9242-C03666ED82EF}" destId="{3180AB65-7D9E-4849-86B5-65D896753A3C}" srcOrd="1" destOrd="0" presId="urn:microsoft.com/office/officeart/2005/8/layout/hierarchy2"/>
    <dgm:cxn modelId="{427EB421-9B82-4C61-94C2-A4A7D61DBFB7}" type="presOf" srcId="{15FE00DE-07F3-4CF9-A194-E6D697936BAD}" destId="{EA3FBDA5-C555-4DCB-8536-DFE25420F8E1}" srcOrd="0" destOrd="0" presId="urn:microsoft.com/office/officeart/2005/8/layout/hierarchy2"/>
    <dgm:cxn modelId="{80AAFD37-12B9-4565-B3F1-1119AED31BDB}" type="presParOf" srcId="{16BFCCB1-7E02-435F-A091-AF72EAE0D28B}" destId="{09C5ACD4-3D7D-480E-9F5B-A09C93152CEF}" srcOrd="0" destOrd="0" presId="urn:microsoft.com/office/officeart/2005/8/layout/hierarchy2"/>
    <dgm:cxn modelId="{A7C2C240-A858-4C90-B20B-705D2CD03347}" type="presParOf" srcId="{09C5ACD4-3D7D-480E-9F5B-A09C93152CEF}" destId="{EA3FBDA5-C555-4DCB-8536-DFE25420F8E1}" srcOrd="0" destOrd="0" presId="urn:microsoft.com/office/officeart/2005/8/layout/hierarchy2"/>
    <dgm:cxn modelId="{C96B63CE-3080-4467-AD33-635BB06D24AD}" type="presParOf" srcId="{09C5ACD4-3D7D-480E-9F5B-A09C93152CEF}" destId="{D3366F21-4920-4A11-A493-40EB3E254338}" srcOrd="1" destOrd="0" presId="urn:microsoft.com/office/officeart/2005/8/layout/hierarchy2"/>
    <dgm:cxn modelId="{71BC3179-3475-4F97-BEEB-0E0B65B5EB63}" type="presParOf" srcId="{D3366F21-4920-4A11-A493-40EB3E254338}" destId="{16E88293-ADC2-43C5-A085-32A26324C70E}" srcOrd="0" destOrd="0" presId="urn:microsoft.com/office/officeart/2005/8/layout/hierarchy2"/>
    <dgm:cxn modelId="{DE6F86C2-891B-41B1-8FD0-9E148A015847}" type="presParOf" srcId="{16E88293-ADC2-43C5-A085-32A26324C70E}" destId="{42EC7910-1084-4FA8-ADF9-1A934D327078}" srcOrd="0" destOrd="0" presId="urn:microsoft.com/office/officeart/2005/8/layout/hierarchy2"/>
    <dgm:cxn modelId="{3EF1B039-D429-4B8B-B7EF-B2CD8E07910A}" type="presParOf" srcId="{D3366F21-4920-4A11-A493-40EB3E254338}" destId="{764AF98C-7163-48E0-9C3D-248771713652}" srcOrd="1" destOrd="0" presId="urn:microsoft.com/office/officeart/2005/8/layout/hierarchy2"/>
    <dgm:cxn modelId="{AA252546-3ADF-4A67-9104-BDF022F85554}" type="presParOf" srcId="{764AF98C-7163-48E0-9C3D-248771713652}" destId="{74A1382A-8A1B-43E2-93DD-74A50EEFAD75}" srcOrd="0" destOrd="0" presId="urn:microsoft.com/office/officeart/2005/8/layout/hierarchy2"/>
    <dgm:cxn modelId="{98A2BB3A-B914-4EF3-B77C-5EB54B756067}" type="presParOf" srcId="{764AF98C-7163-48E0-9C3D-248771713652}" destId="{D78CB217-DCFD-4647-90B1-DCB759F0D3C3}" srcOrd="1" destOrd="0" presId="urn:microsoft.com/office/officeart/2005/8/layout/hierarchy2"/>
    <dgm:cxn modelId="{7E98DD60-2CE2-4EC7-831E-C59AEAB38DF2}" type="presParOf" srcId="{D3366F21-4920-4A11-A493-40EB3E254338}" destId="{B400AAFC-4B4F-4AE3-A45E-5CFF0083487E}" srcOrd="2" destOrd="0" presId="urn:microsoft.com/office/officeart/2005/8/layout/hierarchy2"/>
    <dgm:cxn modelId="{B884B714-9A5E-47C2-A00C-89B02ABA5400}" type="presParOf" srcId="{B400AAFC-4B4F-4AE3-A45E-5CFF0083487E}" destId="{3180AB65-7D9E-4849-86B5-65D896753A3C}" srcOrd="0" destOrd="0" presId="urn:microsoft.com/office/officeart/2005/8/layout/hierarchy2"/>
    <dgm:cxn modelId="{26DE0E3F-0059-4C94-8A2D-D6373FA34CBB}" type="presParOf" srcId="{D3366F21-4920-4A11-A493-40EB3E254338}" destId="{4082613B-1D0A-46CA-88B9-AB3159902189}" srcOrd="3" destOrd="0" presId="urn:microsoft.com/office/officeart/2005/8/layout/hierarchy2"/>
    <dgm:cxn modelId="{0B4D8365-5241-4532-82BE-554A9F7A7FBC}" type="presParOf" srcId="{4082613B-1D0A-46CA-88B9-AB3159902189}" destId="{93AEF105-2BA8-4D48-B6F4-01A201D4579E}" srcOrd="0" destOrd="0" presId="urn:microsoft.com/office/officeart/2005/8/layout/hierarchy2"/>
    <dgm:cxn modelId="{8097C4CC-562F-4916-BDAB-AB076DD7BDC0}" type="presParOf" srcId="{4082613B-1D0A-46CA-88B9-AB3159902189}" destId="{7EA6791B-E77E-4C0F-9939-B57FBD818164}" srcOrd="1" destOrd="0" presId="urn:microsoft.com/office/officeart/2005/8/layout/hierarchy2"/>
    <dgm:cxn modelId="{7EF319D8-97BB-49A0-A77A-3EB947F04448}" type="presParOf" srcId="{D3366F21-4920-4A11-A493-40EB3E254338}" destId="{E428EE2D-5F71-45E2-B551-48B088F65AE8}" srcOrd="4" destOrd="0" presId="urn:microsoft.com/office/officeart/2005/8/layout/hierarchy2"/>
    <dgm:cxn modelId="{A95E1952-F29C-4088-B8C8-B322E4110B70}" type="presParOf" srcId="{E428EE2D-5F71-45E2-B551-48B088F65AE8}" destId="{2DDAB3EF-9F3A-4334-890B-6AC413C463BF}" srcOrd="0" destOrd="0" presId="urn:microsoft.com/office/officeart/2005/8/layout/hierarchy2"/>
    <dgm:cxn modelId="{8C3BF089-3F4D-4E6E-B4B5-77F465EECD6B}" type="presParOf" srcId="{D3366F21-4920-4A11-A493-40EB3E254338}" destId="{E6E1A172-F0F5-48C2-94CB-F19CD8CDE0AD}" srcOrd="5" destOrd="0" presId="urn:microsoft.com/office/officeart/2005/8/layout/hierarchy2"/>
    <dgm:cxn modelId="{BAD5FE95-42C5-4E18-B2DA-4A14D71DD7EB}" type="presParOf" srcId="{E6E1A172-F0F5-48C2-94CB-F19CD8CDE0AD}" destId="{6F9F40A9-5ADE-478E-9210-64589F879C0C}" srcOrd="0" destOrd="0" presId="urn:microsoft.com/office/officeart/2005/8/layout/hierarchy2"/>
    <dgm:cxn modelId="{CBF29B09-09AA-4FAB-AB43-8F0D7355C1D9}" type="presParOf" srcId="{E6E1A172-F0F5-48C2-94CB-F19CD8CDE0AD}" destId="{271A2430-722F-4707-A26F-262875AED086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C103335-D056-41FF-8917-110FC199A755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15FE00DE-07F3-4CF9-A194-E6D697936BAD}">
      <dgm:prSet phldrT="[ข้อความ]" custT="1"/>
      <dgm:spPr/>
      <dgm:t>
        <a:bodyPr/>
        <a:lstStyle/>
        <a:p>
          <a:pPr>
            <a:lnSpc>
              <a:spcPts val="2600"/>
            </a:lnSpc>
            <a:spcAft>
              <a:spcPts val="0"/>
            </a:spcAft>
          </a:pPr>
          <a:r>
            <a:rPr lang="th-TH" sz="3200" b="1" dirty="0" err="1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ปพ</a:t>
          </a:r>
          <a:r>
            <a:rPr lang="th-TH" sz="32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.๒</a:t>
          </a:r>
        </a:p>
        <a:p>
          <a:pPr>
            <a:lnSpc>
              <a:spcPts val="2600"/>
            </a:lnSpc>
            <a:spcAft>
              <a:spcPts val="0"/>
            </a:spcAft>
          </a:pPr>
          <a:r>
            <a:rPr lang="th-TH" sz="32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ประกาศนียบัตร</a:t>
          </a:r>
          <a:endParaRPr lang="th-TH" sz="2400" b="1" dirty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</dgm:t>
    </dgm:pt>
    <dgm:pt modelId="{1C00073B-298F-4E8F-964E-FF1D976B205C}" type="parTrans" cxnId="{F9E908E0-25F4-4C67-94FD-00ABF10240D1}">
      <dgm:prSet/>
      <dgm:spPr/>
      <dgm:t>
        <a:bodyPr/>
        <a:lstStyle/>
        <a:p>
          <a:endParaRPr lang="th-TH"/>
        </a:p>
      </dgm:t>
    </dgm:pt>
    <dgm:pt modelId="{325C2CAD-3113-4993-82A0-C6919D30448A}" type="sibTrans" cxnId="{F9E908E0-25F4-4C67-94FD-00ABF10240D1}">
      <dgm:prSet/>
      <dgm:spPr/>
      <dgm:t>
        <a:bodyPr/>
        <a:lstStyle/>
        <a:p>
          <a:endParaRPr lang="th-TH"/>
        </a:p>
      </dgm:t>
    </dgm:pt>
    <dgm:pt modelId="{C36BB94D-D1BA-41D3-A440-8DEDC072D774}">
      <dgm:prSet phldrT="[ข้อความ]" custT="1"/>
      <dgm:spPr/>
      <dgm:t>
        <a:bodyPr/>
        <a:lstStyle/>
        <a:p>
          <a:pPr>
            <a:lnSpc>
              <a:spcPts val="2300"/>
            </a:lnSpc>
            <a:spcAft>
              <a:spcPts val="0"/>
            </a:spcAft>
          </a:pPr>
          <a:r>
            <a:rPr lang="th-TH" sz="3200" b="1" dirty="0" err="1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ปพ</a:t>
          </a:r>
          <a:r>
            <a:rPr lang="th-TH" sz="32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.๒ </a:t>
          </a:r>
          <a:r>
            <a:rPr lang="en-US" sz="32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: </a:t>
          </a:r>
          <a:r>
            <a:rPr lang="th-TH" sz="32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บ</a:t>
          </a:r>
        </a:p>
        <a:p>
          <a:pPr>
            <a:lnSpc>
              <a:spcPts val="2300"/>
            </a:lnSpc>
            <a:spcAft>
              <a:spcPts val="0"/>
            </a:spcAft>
          </a:pPr>
          <a:r>
            <a:rPr lang="th-TH" sz="2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ประกาศนียบัตร สำหรับผู้ที่สำเร็จการศึกษาภาคบังคับ</a:t>
          </a:r>
        </a:p>
        <a:p>
          <a:pPr>
            <a:lnSpc>
              <a:spcPts val="2300"/>
            </a:lnSpc>
            <a:spcAft>
              <a:spcPts val="0"/>
            </a:spcAft>
          </a:pPr>
          <a:r>
            <a:rPr lang="th-TH" sz="2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ตามหลักสูตรแกนกลางการศึกษาขั้นพื้นฐาน </a:t>
          </a:r>
        </a:p>
        <a:p>
          <a:pPr>
            <a:lnSpc>
              <a:spcPts val="2300"/>
            </a:lnSpc>
            <a:spcAft>
              <a:spcPts val="0"/>
            </a:spcAft>
          </a:pPr>
          <a:r>
            <a:rPr lang="th-TH" sz="2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(จบชั้นมัธยมศึกษาปีที่ ๓)</a:t>
          </a:r>
        </a:p>
        <a:p>
          <a:pPr>
            <a:lnSpc>
              <a:spcPct val="90000"/>
            </a:lnSpc>
            <a:spcAft>
              <a:spcPct val="35000"/>
            </a:spcAft>
          </a:pPr>
          <a:endParaRPr lang="th-TH" sz="700" dirty="0">
            <a:latin typeface="TH SarabunPSK" pitchFamily="34" charset="-34"/>
            <a:cs typeface="TH SarabunPSK" pitchFamily="34" charset="-34"/>
          </a:endParaRPr>
        </a:p>
      </dgm:t>
    </dgm:pt>
    <dgm:pt modelId="{87D331AA-596A-400A-A588-78814619C227}" type="parTrans" cxnId="{0B1B9406-E356-4ECE-B9A3-1A42851A2556}">
      <dgm:prSet/>
      <dgm:spPr/>
      <dgm:t>
        <a:bodyPr/>
        <a:lstStyle/>
        <a:p>
          <a:endParaRPr lang="th-TH"/>
        </a:p>
      </dgm:t>
    </dgm:pt>
    <dgm:pt modelId="{0BB9DCA8-71A0-47DB-9D00-A976238D2838}" type="sibTrans" cxnId="{0B1B9406-E356-4ECE-B9A3-1A42851A2556}">
      <dgm:prSet/>
      <dgm:spPr/>
      <dgm:t>
        <a:bodyPr/>
        <a:lstStyle/>
        <a:p>
          <a:endParaRPr lang="th-TH"/>
        </a:p>
      </dgm:t>
    </dgm:pt>
    <dgm:pt modelId="{9063E12C-9DC1-49ED-BC79-E69FEBF3A635}">
      <dgm:prSet phldrT="[ข้อความ]" custT="1"/>
      <dgm:spPr/>
      <dgm:t>
        <a:bodyPr/>
        <a:lstStyle/>
        <a:p>
          <a:pPr>
            <a:lnSpc>
              <a:spcPts val="2200"/>
            </a:lnSpc>
            <a:spcAft>
              <a:spcPts val="0"/>
            </a:spcAft>
          </a:pPr>
          <a:r>
            <a:rPr lang="th-TH" sz="3200" b="1" dirty="0" err="1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ปพ</a:t>
          </a:r>
          <a:r>
            <a:rPr lang="th-TH" sz="32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.๒ </a:t>
          </a:r>
          <a:r>
            <a:rPr lang="en-US" sz="32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: </a:t>
          </a:r>
          <a:r>
            <a:rPr lang="th-TH" sz="32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พ</a:t>
          </a:r>
        </a:p>
        <a:p>
          <a:pPr>
            <a:lnSpc>
              <a:spcPts val="2200"/>
            </a:lnSpc>
            <a:spcAft>
              <a:spcPts val="0"/>
            </a:spcAft>
          </a:pPr>
          <a:r>
            <a:rPr lang="th-TH" sz="24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ประกาศนียบัตร สำหรับผู้ที่สำเร็จการศึกษาขั้นพื้นฐาน</a:t>
          </a:r>
          <a:br>
            <a:rPr lang="th-TH" sz="24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ตามหลักสูตรแกนกลางการศึกษาขั้นพื้นฐาน </a:t>
          </a:r>
        </a:p>
        <a:p>
          <a:pPr>
            <a:lnSpc>
              <a:spcPts val="2200"/>
            </a:lnSpc>
            <a:spcAft>
              <a:spcPts val="0"/>
            </a:spcAft>
          </a:pPr>
          <a:r>
            <a:rPr lang="th-TH" sz="24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(จบชั้นมัธยมศึกษาปีที่ ๖)</a:t>
          </a:r>
        </a:p>
      </dgm:t>
    </dgm:pt>
    <dgm:pt modelId="{95FABD5E-41F9-4995-89E9-8888275053A2}" type="parTrans" cxnId="{D574A211-33B9-49E0-8A90-1702E357BED3}">
      <dgm:prSet/>
      <dgm:spPr/>
      <dgm:t>
        <a:bodyPr/>
        <a:lstStyle/>
        <a:p>
          <a:endParaRPr lang="th-TH"/>
        </a:p>
      </dgm:t>
    </dgm:pt>
    <dgm:pt modelId="{88701DC3-1CDC-4AB1-B5B6-410538DDD24D}" type="sibTrans" cxnId="{D574A211-33B9-49E0-8A90-1702E357BED3}">
      <dgm:prSet/>
      <dgm:spPr/>
      <dgm:t>
        <a:bodyPr/>
        <a:lstStyle/>
        <a:p>
          <a:endParaRPr lang="th-TH"/>
        </a:p>
      </dgm:t>
    </dgm:pt>
    <dgm:pt modelId="{16BFCCB1-7E02-435F-A091-AF72EAE0D28B}" type="pres">
      <dgm:prSet presAssocID="{9C103335-D056-41FF-8917-110FC199A755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09C5ACD4-3D7D-480E-9F5B-A09C93152CEF}" type="pres">
      <dgm:prSet presAssocID="{15FE00DE-07F3-4CF9-A194-E6D697936BAD}" presName="root1" presStyleCnt="0"/>
      <dgm:spPr/>
    </dgm:pt>
    <dgm:pt modelId="{EA3FBDA5-C555-4DCB-8536-DFE25420F8E1}" type="pres">
      <dgm:prSet presAssocID="{15FE00DE-07F3-4CF9-A194-E6D697936BAD}" presName="LevelOneTextNode" presStyleLbl="node0" presStyleIdx="0" presStyleCnt="1" custScaleX="407932" custScaleY="334836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D3366F21-4920-4A11-A493-40EB3E254338}" type="pres">
      <dgm:prSet presAssocID="{15FE00DE-07F3-4CF9-A194-E6D697936BAD}" presName="level2hierChild" presStyleCnt="0"/>
      <dgm:spPr/>
    </dgm:pt>
    <dgm:pt modelId="{16E88293-ADC2-43C5-A085-32A26324C70E}" type="pres">
      <dgm:prSet presAssocID="{87D331AA-596A-400A-A588-78814619C227}" presName="conn2-1" presStyleLbl="parChTrans1D2" presStyleIdx="0" presStyleCnt="2"/>
      <dgm:spPr/>
      <dgm:t>
        <a:bodyPr/>
        <a:lstStyle/>
        <a:p>
          <a:endParaRPr lang="th-TH"/>
        </a:p>
      </dgm:t>
    </dgm:pt>
    <dgm:pt modelId="{42EC7910-1084-4FA8-ADF9-1A934D327078}" type="pres">
      <dgm:prSet presAssocID="{87D331AA-596A-400A-A588-78814619C227}" presName="connTx" presStyleLbl="parChTrans1D2" presStyleIdx="0" presStyleCnt="2"/>
      <dgm:spPr/>
      <dgm:t>
        <a:bodyPr/>
        <a:lstStyle/>
        <a:p>
          <a:endParaRPr lang="th-TH"/>
        </a:p>
      </dgm:t>
    </dgm:pt>
    <dgm:pt modelId="{764AF98C-7163-48E0-9C3D-248771713652}" type="pres">
      <dgm:prSet presAssocID="{C36BB94D-D1BA-41D3-A440-8DEDC072D774}" presName="root2" presStyleCnt="0"/>
      <dgm:spPr/>
    </dgm:pt>
    <dgm:pt modelId="{74A1382A-8A1B-43E2-93DD-74A50EEFAD75}" type="pres">
      <dgm:prSet presAssocID="{C36BB94D-D1BA-41D3-A440-8DEDC072D774}" presName="LevelTwoTextNode" presStyleLbl="node2" presStyleIdx="0" presStyleCnt="2" custScaleX="743230" custScaleY="499643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D78CB217-DCFD-4647-90B1-DCB759F0D3C3}" type="pres">
      <dgm:prSet presAssocID="{C36BB94D-D1BA-41D3-A440-8DEDC072D774}" presName="level3hierChild" presStyleCnt="0"/>
      <dgm:spPr/>
    </dgm:pt>
    <dgm:pt modelId="{E428EE2D-5F71-45E2-B551-48B088F65AE8}" type="pres">
      <dgm:prSet presAssocID="{95FABD5E-41F9-4995-89E9-8888275053A2}" presName="conn2-1" presStyleLbl="parChTrans1D2" presStyleIdx="1" presStyleCnt="2"/>
      <dgm:spPr/>
      <dgm:t>
        <a:bodyPr/>
        <a:lstStyle/>
        <a:p>
          <a:endParaRPr lang="th-TH"/>
        </a:p>
      </dgm:t>
    </dgm:pt>
    <dgm:pt modelId="{2DDAB3EF-9F3A-4334-890B-6AC413C463BF}" type="pres">
      <dgm:prSet presAssocID="{95FABD5E-41F9-4995-89E9-8888275053A2}" presName="connTx" presStyleLbl="parChTrans1D2" presStyleIdx="1" presStyleCnt="2"/>
      <dgm:spPr/>
      <dgm:t>
        <a:bodyPr/>
        <a:lstStyle/>
        <a:p>
          <a:endParaRPr lang="th-TH"/>
        </a:p>
      </dgm:t>
    </dgm:pt>
    <dgm:pt modelId="{E6E1A172-F0F5-48C2-94CB-F19CD8CDE0AD}" type="pres">
      <dgm:prSet presAssocID="{9063E12C-9DC1-49ED-BC79-E69FEBF3A635}" presName="root2" presStyleCnt="0"/>
      <dgm:spPr/>
    </dgm:pt>
    <dgm:pt modelId="{6F9F40A9-5ADE-478E-9210-64589F879C0C}" type="pres">
      <dgm:prSet presAssocID="{9063E12C-9DC1-49ED-BC79-E69FEBF3A635}" presName="LevelTwoTextNode" presStyleLbl="node2" presStyleIdx="1" presStyleCnt="2" custScaleX="735779" custScaleY="465082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271A2430-722F-4707-A26F-262875AED086}" type="pres">
      <dgm:prSet presAssocID="{9063E12C-9DC1-49ED-BC79-E69FEBF3A635}" presName="level3hierChild" presStyleCnt="0"/>
      <dgm:spPr/>
    </dgm:pt>
  </dgm:ptLst>
  <dgm:cxnLst>
    <dgm:cxn modelId="{CFA6F9C8-09B4-41FF-A1BE-224749DFE06B}" type="presOf" srcId="{95FABD5E-41F9-4995-89E9-8888275053A2}" destId="{E428EE2D-5F71-45E2-B551-48B088F65AE8}" srcOrd="0" destOrd="0" presId="urn:microsoft.com/office/officeart/2005/8/layout/hierarchy2"/>
    <dgm:cxn modelId="{1913C3AA-7DAF-4420-9822-8673A9E565EE}" type="presOf" srcId="{9C103335-D056-41FF-8917-110FC199A755}" destId="{16BFCCB1-7E02-435F-A091-AF72EAE0D28B}" srcOrd="0" destOrd="0" presId="urn:microsoft.com/office/officeart/2005/8/layout/hierarchy2"/>
    <dgm:cxn modelId="{D574A211-33B9-49E0-8A90-1702E357BED3}" srcId="{15FE00DE-07F3-4CF9-A194-E6D697936BAD}" destId="{9063E12C-9DC1-49ED-BC79-E69FEBF3A635}" srcOrd="1" destOrd="0" parTransId="{95FABD5E-41F9-4995-89E9-8888275053A2}" sibTransId="{88701DC3-1CDC-4AB1-B5B6-410538DDD24D}"/>
    <dgm:cxn modelId="{295FA214-EAB9-4082-9D63-BD888B4295E2}" type="presOf" srcId="{C36BB94D-D1BA-41D3-A440-8DEDC072D774}" destId="{74A1382A-8A1B-43E2-93DD-74A50EEFAD75}" srcOrd="0" destOrd="0" presId="urn:microsoft.com/office/officeart/2005/8/layout/hierarchy2"/>
    <dgm:cxn modelId="{F9E908E0-25F4-4C67-94FD-00ABF10240D1}" srcId="{9C103335-D056-41FF-8917-110FC199A755}" destId="{15FE00DE-07F3-4CF9-A194-E6D697936BAD}" srcOrd="0" destOrd="0" parTransId="{1C00073B-298F-4E8F-964E-FF1D976B205C}" sibTransId="{325C2CAD-3113-4993-82A0-C6919D30448A}"/>
    <dgm:cxn modelId="{1D7EBAF0-C91A-41AE-BDF6-887048C252D6}" type="presOf" srcId="{95FABD5E-41F9-4995-89E9-8888275053A2}" destId="{2DDAB3EF-9F3A-4334-890B-6AC413C463BF}" srcOrd="1" destOrd="0" presId="urn:microsoft.com/office/officeart/2005/8/layout/hierarchy2"/>
    <dgm:cxn modelId="{A3BB98E9-DC1C-4D88-84BF-C20E58393594}" type="presOf" srcId="{87D331AA-596A-400A-A588-78814619C227}" destId="{16E88293-ADC2-43C5-A085-32A26324C70E}" srcOrd="0" destOrd="0" presId="urn:microsoft.com/office/officeart/2005/8/layout/hierarchy2"/>
    <dgm:cxn modelId="{D7C23D0D-CDD6-4652-B360-F1DB3ADB2791}" type="presOf" srcId="{87D331AA-596A-400A-A588-78814619C227}" destId="{42EC7910-1084-4FA8-ADF9-1A934D327078}" srcOrd="1" destOrd="0" presId="urn:microsoft.com/office/officeart/2005/8/layout/hierarchy2"/>
    <dgm:cxn modelId="{85FF3BB8-15BE-4158-82E4-60392503A54E}" type="presOf" srcId="{15FE00DE-07F3-4CF9-A194-E6D697936BAD}" destId="{EA3FBDA5-C555-4DCB-8536-DFE25420F8E1}" srcOrd="0" destOrd="0" presId="urn:microsoft.com/office/officeart/2005/8/layout/hierarchy2"/>
    <dgm:cxn modelId="{0B1B9406-E356-4ECE-B9A3-1A42851A2556}" srcId="{15FE00DE-07F3-4CF9-A194-E6D697936BAD}" destId="{C36BB94D-D1BA-41D3-A440-8DEDC072D774}" srcOrd="0" destOrd="0" parTransId="{87D331AA-596A-400A-A588-78814619C227}" sibTransId="{0BB9DCA8-71A0-47DB-9D00-A976238D2838}"/>
    <dgm:cxn modelId="{F898926E-D776-41DC-AACA-B3054F52B501}" type="presOf" srcId="{9063E12C-9DC1-49ED-BC79-E69FEBF3A635}" destId="{6F9F40A9-5ADE-478E-9210-64589F879C0C}" srcOrd="0" destOrd="0" presId="urn:microsoft.com/office/officeart/2005/8/layout/hierarchy2"/>
    <dgm:cxn modelId="{48F62116-8F50-4418-BC64-52AA190E7FE2}" type="presParOf" srcId="{16BFCCB1-7E02-435F-A091-AF72EAE0D28B}" destId="{09C5ACD4-3D7D-480E-9F5B-A09C93152CEF}" srcOrd="0" destOrd="0" presId="urn:microsoft.com/office/officeart/2005/8/layout/hierarchy2"/>
    <dgm:cxn modelId="{C14C66D7-8301-4935-A79B-8B59CFEC9932}" type="presParOf" srcId="{09C5ACD4-3D7D-480E-9F5B-A09C93152CEF}" destId="{EA3FBDA5-C555-4DCB-8536-DFE25420F8E1}" srcOrd="0" destOrd="0" presId="urn:microsoft.com/office/officeart/2005/8/layout/hierarchy2"/>
    <dgm:cxn modelId="{F0F40FAB-037A-418F-A167-E0909DFB1B68}" type="presParOf" srcId="{09C5ACD4-3D7D-480E-9F5B-A09C93152CEF}" destId="{D3366F21-4920-4A11-A493-40EB3E254338}" srcOrd="1" destOrd="0" presId="urn:microsoft.com/office/officeart/2005/8/layout/hierarchy2"/>
    <dgm:cxn modelId="{841F1EFD-DB02-4DC1-A7AA-0AA1132B2C9C}" type="presParOf" srcId="{D3366F21-4920-4A11-A493-40EB3E254338}" destId="{16E88293-ADC2-43C5-A085-32A26324C70E}" srcOrd="0" destOrd="0" presId="urn:microsoft.com/office/officeart/2005/8/layout/hierarchy2"/>
    <dgm:cxn modelId="{D6A6C6FD-DF98-4442-A63D-D3E7FA1B1368}" type="presParOf" srcId="{16E88293-ADC2-43C5-A085-32A26324C70E}" destId="{42EC7910-1084-4FA8-ADF9-1A934D327078}" srcOrd="0" destOrd="0" presId="urn:microsoft.com/office/officeart/2005/8/layout/hierarchy2"/>
    <dgm:cxn modelId="{51BFE75E-523B-44F9-9292-8DC3C73CE3B4}" type="presParOf" srcId="{D3366F21-4920-4A11-A493-40EB3E254338}" destId="{764AF98C-7163-48E0-9C3D-248771713652}" srcOrd="1" destOrd="0" presId="urn:microsoft.com/office/officeart/2005/8/layout/hierarchy2"/>
    <dgm:cxn modelId="{779FAC79-9348-4182-9F84-A7DE30CB7522}" type="presParOf" srcId="{764AF98C-7163-48E0-9C3D-248771713652}" destId="{74A1382A-8A1B-43E2-93DD-74A50EEFAD75}" srcOrd="0" destOrd="0" presId="urn:microsoft.com/office/officeart/2005/8/layout/hierarchy2"/>
    <dgm:cxn modelId="{44C71724-A615-416D-B00C-F07D481C1C17}" type="presParOf" srcId="{764AF98C-7163-48E0-9C3D-248771713652}" destId="{D78CB217-DCFD-4647-90B1-DCB759F0D3C3}" srcOrd="1" destOrd="0" presId="urn:microsoft.com/office/officeart/2005/8/layout/hierarchy2"/>
    <dgm:cxn modelId="{490E5016-B5BA-4395-A447-E87BA594226B}" type="presParOf" srcId="{D3366F21-4920-4A11-A493-40EB3E254338}" destId="{E428EE2D-5F71-45E2-B551-48B088F65AE8}" srcOrd="2" destOrd="0" presId="urn:microsoft.com/office/officeart/2005/8/layout/hierarchy2"/>
    <dgm:cxn modelId="{D0235B02-878F-4222-B8FE-1C79AFB19329}" type="presParOf" srcId="{E428EE2D-5F71-45E2-B551-48B088F65AE8}" destId="{2DDAB3EF-9F3A-4334-890B-6AC413C463BF}" srcOrd="0" destOrd="0" presId="urn:microsoft.com/office/officeart/2005/8/layout/hierarchy2"/>
    <dgm:cxn modelId="{160BEB5F-7110-4AC8-8CF3-048CC4D0AC46}" type="presParOf" srcId="{D3366F21-4920-4A11-A493-40EB3E254338}" destId="{E6E1A172-F0F5-48C2-94CB-F19CD8CDE0AD}" srcOrd="3" destOrd="0" presId="urn:microsoft.com/office/officeart/2005/8/layout/hierarchy2"/>
    <dgm:cxn modelId="{FEFF8A52-6712-49BA-9572-14E2192870B0}" type="presParOf" srcId="{E6E1A172-F0F5-48C2-94CB-F19CD8CDE0AD}" destId="{6F9F40A9-5ADE-478E-9210-64589F879C0C}" srcOrd="0" destOrd="0" presId="urn:microsoft.com/office/officeart/2005/8/layout/hierarchy2"/>
    <dgm:cxn modelId="{8C0FF1F5-129A-440E-929E-99798558EDCF}" type="presParOf" srcId="{E6E1A172-F0F5-48C2-94CB-F19CD8CDE0AD}" destId="{271A2430-722F-4707-A26F-262875AED086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C103335-D056-41FF-8917-110FC199A755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15FE00DE-07F3-4CF9-A194-E6D697936BAD}">
      <dgm:prSet phldrT="[ข้อความ]" custT="1"/>
      <dgm:spPr/>
      <dgm:t>
        <a:bodyPr/>
        <a:lstStyle/>
        <a:p>
          <a:pPr>
            <a:lnSpc>
              <a:spcPts val="2400"/>
            </a:lnSpc>
            <a:spcAft>
              <a:spcPts val="0"/>
            </a:spcAft>
          </a:pPr>
          <a:r>
            <a:rPr lang="th-TH" sz="3200" b="1" dirty="0" err="1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ปพ</a:t>
          </a:r>
          <a:r>
            <a:rPr lang="th-TH" sz="32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.๓</a:t>
          </a:r>
        </a:p>
        <a:p>
          <a:pPr>
            <a:lnSpc>
              <a:spcPts val="2400"/>
            </a:lnSpc>
            <a:spcAft>
              <a:spcPts val="0"/>
            </a:spcAft>
          </a:pPr>
          <a:r>
            <a:rPr lang="th-TH" sz="24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แบบรายงานผู้สำเร็จการศึกษา</a:t>
          </a:r>
          <a:endParaRPr lang="th-TH" sz="1800" b="1" dirty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</dgm:t>
    </dgm:pt>
    <dgm:pt modelId="{1C00073B-298F-4E8F-964E-FF1D976B205C}" type="parTrans" cxnId="{F9E908E0-25F4-4C67-94FD-00ABF10240D1}">
      <dgm:prSet/>
      <dgm:spPr/>
      <dgm:t>
        <a:bodyPr/>
        <a:lstStyle/>
        <a:p>
          <a:endParaRPr lang="th-TH"/>
        </a:p>
      </dgm:t>
    </dgm:pt>
    <dgm:pt modelId="{325C2CAD-3113-4993-82A0-C6919D30448A}" type="sibTrans" cxnId="{F9E908E0-25F4-4C67-94FD-00ABF10240D1}">
      <dgm:prSet/>
      <dgm:spPr/>
      <dgm:t>
        <a:bodyPr/>
        <a:lstStyle/>
        <a:p>
          <a:endParaRPr lang="th-TH"/>
        </a:p>
      </dgm:t>
    </dgm:pt>
    <dgm:pt modelId="{C36BB94D-D1BA-41D3-A440-8DEDC072D774}">
      <dgm:prSet phldrT="[ข้อความ]" custT="1"/>
      <dgm:spPr/>
      <dgm:t>
        <a:bodyPr/>
        <a:lstStyle/>
        <a:p>
          <a:pPr>
            <a:lnSpc>
              <a:spcPts val="2300"/>
            </a:lnSpc>
            <a:spcAft>
              <a:spcPts val="0"/>
            </a:spcAft>
          </a:pPr>
          <a:r>
            <a:rPr lang="th-TH" sz="3200" b="1" dirty="0" err="1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ปพ</a:t>
          </a:r>
          <a:r>
            <a:rPr lang="th-TH" sz="32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.๓ </a:t>
          </a:r>
          <a:r>
            <a:rPr lang="en-US" sz="32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: </a:t>
          </a:r>
          <a:r>
            <a:rPr lang="th-TH" sz="32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ป</a:t>
          </a:r>
        </a:p>
        <a:p>
          <a:pPr>
            <a:lnSpc>
              <a:spcPts val="2300"/>
            </a:lnSpc>
            <a:spcAft>
              <a:spcPts val="0"/>
            </a:spcAft>
          </a:pPr>
          <a:r>
            <a:rPr lang="th-TH" sz="2000" b="1" spc="-40" baseline="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แบบรายงานผู้สำเร็จการศึกษาตามหลักสูตรแกนกลางการศึกษาขั้นพื้นฐาน </a:t>
          </a:r>
          <a:r>
            <a:rPr lang="th-TH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ระดับประถมศึกษา</a:t>
          </a:r>
        </a:p>
        <a:p>
          <a:pPr>
            <a:lnSpc>
              <a:spcPct val="90000"/>
            </a:lnSpc>
            <a:spcAft>
              <a:spcPct val="35000"/>
            </a:spcAft>
          </a:pPr>
          <a:endParaRPr lang="th-TH" sz="700" dirty="0"/>
        </a:p>
      </dgm:t>
    </dgm:pt>
    <dgm:pt modelId="{87D331AA-596A-400A-A588-78814619C227}" type="parTrans" cxnId="{0B1B9406-E356-4ECE-B9A3-1A42851A2556}">
      <dgm:prSet/>
      <dgm:spPr/>
      <dgm:t>
        <a:bodyPr/>
        <a:lstStyle/>
        <a:p>
          <a:endParaRPr lang="th-TH"/>
        </a:p>
      </dgm:t>
    </dgm:pt>
    <dgm:pt modelId="{0BB9DCA8-71A0-47DB-9D00-A976238D2838}" type="sibTrans" cxnId="{0B1B9406-E356-4ECE-B9A3-1A42851A2556}">
      <dgm:prSet/>
      <dgm:spPr/>
      <dgm:t>
        <a:bodyPr/>
        <a:lstStyle/>
        <a:p>
          <a:endParaRPr lang="th-TH"/>
        </a:p>
      </dgm:t>
    </dgm:pt>
    <dgm:pt modelId="{9063E12C-9DC1-49ED-BC79-E69FEBF3A635}">
      <dgm:prSet phldrT="[ข้อความ]" custT="1"/>
      <dgm:spPr/>
      <dgm:t>
        <a:bodyPr/>
        <a:lstStyle/>
        <a:p>
          <a:pPr algn="ctr">
            <a:lnSpc>
              <a:spcPts val="2200"/>
            </a:lnSpc>
            <a:spcAft>
              <a:spcPts val="0"/>
            </a:spcAft>
          </a:pPr>
          <a:r>
            <a:rPr lang="th-TH" sz="3200" b="1" dirty="0" err="1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ปพ</a:t>
          </a:r>
          <a:r>
            <a:rPr lang="th-TH" sz="32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.๓ </a:t>
          </a:r>
          <a:r>
            <a:rPr lang="en-US" sz="32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: </a:t>
          </a:r>
          <a:r>
            <a:rPr lang="th-TH" sz="32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พ</a:t>
          </a:r>
        </a:p>
        <a:p>
          <a:pPr algn="l">
            <a:lnSpc>
              <a:spcPts val="2200"/>
            </a:lnSpc>
            <a:spcAft>
              <a:spcPts val="0"/>
            </a:spcAft>
          </a:pPr>
          <a:r>
            <a:rPr lang="th-TH" sz="2000" b="1" spc="-50" baseline="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แบบรายงานผู้สำเร็จการศึกษาตามหลักสูตรแกนกลางการศึกษาขั้นพื้นฐาน </a:t>
          </a:r>
        </a:p>
        <a:p>
          <a:pPr algn="ctr">
            <a:lnSpc>
              <a:spcPts val="2200"/>
            </a:lnSpc>
            <a:spcAft>
              <a:spcPts val="0"/>
            </a:spcAft>
          </a:pPr>
          <a:r>
            <a:rPr lang="th-TH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ระดับมัธยมศึกษาตอนปลาย</a:t>
          </a:r>
          <a:endParaRPr lang="th-TH" sz="2000" b="1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gm:t>
    </dgm:pt>
    <dgm:pt modelId="{95FABD5E-41F9-4995-89E9-8888275053A2}" type="parTrans" cxnId="{D574A211-33B9-49E0-8A90-1702E357BED3}">
      <dgm:prSet/>
      <dgm:spPr/>
      <dgm:t>
        <a:bodyPr/>
        <a:lstStyle/>
        <a:p>
          <a:endParaRPr lang="th-TH"/>
        </a:p>
      </dgm:t>
    </dgm:pt>
    <dgm:pt modelId="{88701DC3-1CDC-4AB1-B5B6-410538DDD24D}" type="sibTrans" cxnId="{D574A211-33B9-49E0-8A90-1702E357BED3}">
      <dgm:prSet/>
      <dgm:spPr/>
      <dgm:t>
        <a:bodyPr/>
        <a:lstStyle/>
        <a:p>
          <a:endParaRPr lang="th-TH"/>
        </a:p>
      </dgm:t>
    </dgm:pt>
    <dgm:pt modelId="{1D6B58F5-7792-457A-9574-489A167A28C5}">
      <dgm:prSet/>
      <dgm:spPr/>
      <dgm:t>
        <a:bodyPr/>
        <a:lstStyle/>
        <a:p>
          <a:endParaRPr lang="th-TH" dirty="0"/>
        </a:p>
      </dgm:t>
    </dgm:pt>
    <dgm:pt modelId="{C10900ED-2C19-48DE-9242-C03666ED82EF}" type="parTrans" cxnId="{3E55152E-1A4E-408B-A13E-CEE83E9F9B84}">
      <dgm:prSet/>
      <dgm:spPr/>
      <dgm:t>
        <a:bodyPr/>
        <a:lstStyle/>
        <a:p>
          <a:endParaRPr lang="th-TH"/>
        </a:p>
      </dgm:t>
    </dgm:pt>
    <dgm:pt modelId="{41715DBD-0662-41AB-AF3B-5C97F9B0A06E}" type="sibTrans" cxnId="{3E55152E-1A4E-408B-A13E-CEE83E9F9B84}">
      <dgm:prSet/>
      <dgm:spPr/>
      <dgm:t>
        <a:bodyPr/>
        <a:lstStyle/>
        <a:p>
          <a:endParaRPr lang="th-TH"/>
        </a:p>
      </dgm:t>
    </dgm:pt>
    <dgm:pt modelId="{16BFCCB1-7E02-435F-A091-AF72EAE0D28B}" type="pres">
      <dgm:prSet presAssocID="{9C103335-D056-41FF-8917-110FC199A755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09C5ACD4-3D7D-480E-9F5B-A09C93152CEF}" type="pres">
      <dgm:prSet presAssocID="{15FE00DE-07F3-4CF9-A194-E6D697936BAD}" presName="root1" presStyleCnt="0"/>
      <dgm:spPr/>
    </dgm:pt>
    <dgm:pt modelId="{EA3FBDA5-C555-4DCB-8536-DFE25420F8E1}" type="pres">
      <dgm:prSet presAssocID="{15FE00DE-07F3-4CF9-A194-E6D697936BAD}" presName="LevelOneTextNode" presStyleLbl="node0" presStyleIdx="0" presStyleCnt="1" custScaleX="407932" custScaleY="245757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D3366F21-4920-4A11-A493-40EB3E254338}" type="pres">
      <dgm:prSet presAssocID="{15FE00DE-07F3-4CF9-A194-E6D697936BAD}" presName="level2hierChild" presStyleCnt="0"/>
      <dgm:spPr/>
    </dgm:pt>
    <dgm:pt modelId="{16E88293-ADC2-43C5-A085-32A26324C70E}" type="pres">
      <dgm:prSet presAssocID="{87D331AA-596A-400A-A588-78814619C227}" presName="conn2-1" presStyleLbl="parChTrans1D2" presStyleIdx="0" presStyleCnt="3"/>
      <dgm:spPr/>
      <dgm:t>
        <a:bodyPr/>
        <a:lstStyle/>
        <a:p>
          <a:endParaRPr lang="th-TH"/>
        </a:p>
      </dgm:t>
    </dgm:pt>
    <dgm:pt modelId="{42EC7910-1084-4FA8-ADF9-1A934D327078}" type="pres">
      <dgm:prSet presAssocID="{87D331AA-596A-400A-A588-78814619C227}" presName="connTx" presStyleLbl="parChTrans1D2" presStyleIdx="0" presStyleCnt="3"/>
      <dgm:spPr/>
      <dgm:t>
        <a:bodyPr/>
        <a:lstStyle/>
        <a:p>
          <a:endParaRPr lang="th-TH"/>
        </a:p>
      </dgm:t>
    </dgm:pt>
    <dgm:pt modelId="{764AF98C-7163-48E0-9C3D-248771713652}" type="pres">
      <dgm:prSet presAssocID="{C36BB94D-D1BA-41D3-A440-8DEDC072D774}" presName="root2" presStyleCnt="0"/>
      <dgm:spPr/>
    </dgm:pt>
    <dgm:pt modelId="{74A1382A-8A1B-43E2-93DD-74A50EEFAD75}" type="pres">
      <dgm:prSet presAssocID="{C36BB94D-D1BA-41D3-A440-8DEDC072D774}" presName="LevelTwoTextNode" presStyleLbl="node2" presStyleIdx="0" presStyleCnt="3" custScaleX="743230" custScaleY="352091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D78CB217-DCFD-4647-90B1-DCB759F0D3C3}" type="pres">
      <dgm:prSet presAssocID="{C36BB94D-D1BA-41D3-A440-8DEDC072D774}" presName="level3hierChild" presStyleCnt="0"/>
      <dgm:spPr/>
    </dgm:pt>
    <dgm:pt modelId="{B400AAFC-4B4F-4AE3-A45E-5CFF0083487E}" type="pres">
      <dgm:prSet presAssocID="{C10900ED-2C19-48DE-9242-C03666ED82EF}" presName="conn2-1" presStyleLbl="parChTrans1D2" presStyleIdx="1" presStyleCnt="3"/>
      <dgm:spPr/>
      <dgm:t>
        <a:bodyPr/>
        <a:lstStyle/>
        <a:p>
          <a:endParaRPr lang="th-TH"/>
        </a:p>
      </dgm:t>
    </dgm:pt>
    <dgm:pt modelId="{3180AB65-7D9E-4849-86B5-65D896753A3C}" type="pres">
      <dgm:prSet presAssocID="{C10900ED-2C19-48DE-9242-C03666ED82EF}" presName="connTx" presStyleLbl="parChTrans1D2" presStyleIdx="1" presStyleCnt="3"/>
      <dgm:spPr/>
      <dgm:t>
        <a:bodyPr/>
        <a:lstStyle/>
        <a:p>
          <a:endParaRPr lang="th-TH"/>
        </a:p>
      </dgm:t>
    </dgm:pt>
    <dgm:pt modelId="{4082613B-1D0A-46CA-88B9-AB3159902189}" type="pres">
      <dgm:prSet presAssocID="{1D6B58F5-7792-457A-9574-489A167A28C5}" presName="root2" presStyleCnt="0"/>
      <dgm:spPr/>
    </dgm:pt>
    <dgm:pt modelId="{93AEF105-2BA8-4D48-B6F4-01A201D4579E}" type="pres">
      <dgm:prSet presAssocID="{1D6B58F5-7792-457A-9574-489A167A28C5}" presName="LevelTwoTextNode" presStyleLbl="node2" presStyleIdx="1" presStyleCnt="3" custScaleX="738423" custScaleY="346352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7EA6791B-E77E-4C0F-9939-B57FBD818164}" type="pres">
      <dgm:prSet presAssocID="{1D6B58F5-7792-457A-9574-489A167A28C5}" presName="level3hierChild" presStyleCnt="0"/>
      <dgm:spPr/>
    </dgm:pt>
    <dgm:pt modelId="{E428EE2D-5F71-45E2-B551-48B088F65AE8}" type="pres">
      <dgm:prSet presAssocID="{95FABD5E-41F9-4995-89E9-8888275053A2}" presName="conn2-1" presStyleLbl="parChTrans1D2" presStyleIdx="2" presStyleCnt="3"/>
      <dgm:spPr/>
      <dgm:t>
        <a:bodyPr/>
        <a:lstStyle/>
        <a:p>
          <a:endParaRPr lang="th-TH"/>
        </a:p>
      </dgm:t>
    </dgm:pt>
    <dgm:pt modelId="{2DDAB3EF-9F3A-4334-890B-6AC413C463BF}" type="pres">
      <dgm:prSet presAssocID="{95FABD5E-41F9-4995-89E9-8888275053A2}" presName="connTx" presStyleLbl="parChTrans1D2" presStyleIdx="2" presStyleCnt="3"/>
      <dgm:spPr/>
      <dgm:t>
        <a:bodyPr/>
        <a:lstStyle/>
        <a:p>
          <a:endParaRPr lang="th-TH"/>
        </a:p>
      </dgm:t>
    </dgm:pt>
    <dgm:pt modelId="{E6E1A172-F0F5-48C2-94CB-F19CD8CDE0AD}" type="pres">
      <dgm:prSet presAssocID="{9063E12C-9DC1-49ED-BC79-E69FEBF3A635}" presName="root2" presStyleCnt="0"/>
      <dgm:spPr/>
    </dgm:pt>
    <dgm:pt modelId="{6F9F40A9-5ADE-478E-9210-64589F879C0C}" type="pres">
      <dgm:prSet presAssocID="{9063E12C-9DC1-49ED-BC79-E69FEBF3A635}" presName="LevelTwoTextNode" presStyleLbl="node2" presStyleIdx="2" presStyleCnt="3" custScaleX="735779" custScaleY="387622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271A2430-722F-4707-A26F-262875AED086}" type="pres">
      <dgm:prSet presAssocID="{9063E12C-9DC1-49ED-BC79-E69FEBF3A635}" presName="level3hierChild" presStyleCnt="0"/>
      <dgm:spPr/>
    </dgm:pt>
  </dgm:ptLst>
  <dgm:cxnLst>
    <dgm:cxn modelId="{D574A211-33B9-49E0-8A90-1702E357BED3}" srcId="{15FE00DE-07F3-4CF9-A194-E6D697936BAD}" destId="{9063E12C-9DC1-49ED-BC79-E69FEBF3A635}" srcOrd="2" destOrd="0" parTransId="{95FABD5E-41F9-4995-89E9-8888275053A2}" sibTransId="{88701DC3-1CDC-4AB1-B5B6-410538DDD24D}"/>
    <dgm:cxn modelId="{F9E908E0-25F4-4C67-94FD-00ABF10240D1}" srcId="{9C103335-D056-41FF-8917-110FC199A755}" destId="{15FE00DE-07F3-4CF9-A194-E6D697936BAD}" srcOrd="0" destOrd="0" parTransId="{1C00073B-298F-4E8F-964E-FF1D976B205C}" sibTransId="{325C2CAD-3113-4993-82A0-C6919D30448A}"/>
    <dgm:cxn modelId="{18F93E40-614A-458B-A09B-40EF2C76866D}" type="presOf" srcId="{95FABD5E-41F9-4995-89E9-8888275053A2}" destId="{2DDAB3EF-9F3A-4334-890B-6AC413C463BF}" srcOrd="1" destOrd="0" presId="urn:microsoft.com/office/officeart/2005/8/layout/hierarchy2"/>
    <dgm:cxn modelId="{B5018508-A2FD-447C-A6D6-BE0F28B88B44}" type="presOf" srcId="{95FABD5E-41F9-4995-89E9-8888275053A2}" destId="{E428EE2D-5F71-45E2-B551-48B088F65AE8}" srcOrd="0" destOrd="0" presId="urn:microsoft.com/office/officeart/2005/8/layout/hierarchy2"/>
    <dgm:cxn modelId="{3E55152E-1A4E-408B-A13E-CEE83E9F9B84}" srcId="{15FE00DE-07F3-4CF9-A194-E6D697936BAD}" destId="{1D6B58F5-7792-457A-9574-489A167A28C5}" srcOrd="1" destOrd="0" parTransId="{C10900ED-2C19-48DE-9242-C03666ED82EF}" sibTransId="{41715DBD-0662-41AB-AF3B-5C97F9B0A06E}"/>
    <dgm:cxn modelId="{E96609A1-6834-4573-80EA-FD68DAC72A98}" type="presOf" srcId="{87D331AA-596A-400A-A588-78814619C227}" destId="{16E88293-ADC2-43C5-A085-32A26324C70E}" srcOrd="0" destOrd="0" presId="urn:microsoft.com/office/officeart/2005/8/layout/hierarchy2"/>
    <dgm:cxn modelId="{23FBD397-B34A-49C7-A58B-C315641D5D83}" type="presOf" srcId="{9063E12C-9DC1-49ED-BC79-E69FEBF3A635}" destId="{6F9F40A9-5ADE-478E-9210-64589F879C0C}" srcOrd="0" destOrd="0" presId="urn:microsoft.com/office/officeart/2005/8/layout/hierarchy2"/>
    <dgm:cxn modelId="{A2441D24-E221-411C-A05C-41BBDD0972D1}" type="presOf" srcId="{1D6B58F5-7792-457A-9574-489A167A28C5}" destId="{93AEF105-2BA8-4D48-B6F4-01A201D4579E}" srcOrd="0" destOrd="0" presId="urn:microsoft.com/office/officeart/2005/8/layout/hierarchy2"/>
    <dgm:cxn modelId="{6618D692-D9F4-40D4-BC82-BD88FEBCD720}" type="presOf" srcId="{C10900ED-2C19-48DE-9242-C03666ED82EF}" destId="{3180AB65-7D9E-4849-86B5-65D896753A3C}" srcOrd="1" destOrd="0" presId="urn:microsoft.com/office/officeart/2005/8/layout/hierarchy2"/>
    <dgm:cxn modelId="{0B1B9406-E356-4ECE-B9A3-1A42851A2556}" srcId="{15FE00DE-07F3-4CF9-A194-E6D697936BAD}" destId="{C36BB94D-D1BA-41D3-A440-8DEDC072D774}" srcOrd="0" destOrd="0" parTransId="{87D331AA-596A-400A-A588-78814619C227}" sibTransId="{0BB9DCA8-71A0-47DB-9D00-A976238D2838}"/>
    <dgm:cxn modelId="{FA1448FD-100C-473B-B288-6F70ED1E2060}" type="presOf" srcId="{C36BB94D-D1BA-41D3-A440-8DEDC072D774}" destId="{74A1382A-8A1B-43E2-93DD-74A50EEFAD75}" srcOrd="0" destOrd="0" presId="urn:microsoft.com/office/officeart/2005/8/layout/hierarchy2"/>
    <dgm:cxn modelId="{E8F514B5-4A4F-4C2D-AFEB-487B4CE3126D}" type="presOf" srcId="{C10900ED-2C19-48DE-9242-C03666ED82EF}" destId="{B400AAFC-4B4F-4AE3-A45E-5CFF0083487E}" srcOrd="0" destOrd="0" presId="urn:microsoft.com/office/officeart/2005/8/layout/hierarchy2"/>
    <dgm:cxn modelId="{34D182B4-3D34-4471-B180-6F8AF93055CF}" type="presOf" srcId="{15FE00DE-07F3-4CF9-A194-E6D697936BAD}" destId="{EA3FBDA5-C555-4DCB-8536-DFE25420F8E1}" srcOrd="0" destOrd="0" presId="urn:microsoft.com/office/officeart/2005/8/layout/hierarchy2"/>
    <dgm:cxn modelId="{DD867707-7D33-449E-B201-4418F323D76C}" type="presOf" srcId="{9C103335-D056-41FF-8917-110FC199A755}" destId="{16BFCCB1-7E02-435F-A091-AF72EAE0D28B}" srcOrd="0" destOrd="0" presId="urn:microsoft.com/office/officeart/2005/8/layout/hierarchy2"/>
    <dgm:cxn modelId="{D96B5086-C6B0-4659-9568-B2EC54DB251C}" type="presOf" srcId="{87D331AA-596A-400A-A588-78814619C227}" destId="{42EC7910-1084-4FA8-ADF9-1A934D327078}" srcOrd="1" destOrd="0" presId="urn:microsoft.com/office/officeart/2005/8/layout/hierarchy2"/>
    <dgm:cxn modelId="{845A273A-61CF-4395-8D96-744CE2985336}" type="presParOf" srcId="{16BFCCB1-7E02-435F-A091-AF72EAE0D28B}" destId="{09C5ACD4-3D7D-480E-9F5B-A09C93152CEF}" srcOrd="0" destOrd="0" presId="urn:microsoft.com/office/officeart/2005/8/layout/hierarchy2"/>
    <dgm:cxn modelId="{81E54EF7-780B-43AC-8B89-F853AF8025EF}" type="presParOf" srcId="{09C5ACD4-3D7D-480E-9F5B-A09C93152CEF}" destId="{EA3FBDA5-C555-4DCB-8536-DFE25420F8E1}" srcOrd="0" destOrd="0" presId="urn:microsoft.com/office/officeart/2005/8/layout/hierarchy2"/>
    <dgm:cxn modelId="{D3EB93E8-1331-4765-9376-99C283B3B715}" type="presParOf" srcId="{09C5ACD4-3D7D-480E-9F5B-A09C93152CEF}" destId="{D3366F21-4920-4A11-A493-40EB3E254338}" srcOrd="1" destOrd="0" presId="urn:microsoft.com/office/officeart/2005/8/layout/hierarchy2"/>
    <dgm:cxn modelId="{F0B7C57C-C375-4ABF-B1A4-C7EA9DB854B6}" type="presParOf" srcId="{D3366F21-4920-4A11-A493-40EB3E254338}" destId="{16E88293-ADC2-43C5-A085-32A26324C70E}" srcOrd="0" destOrd="0" presId="urn:microsoft.com/office/officeart/2005/8/layout/hierarchy2"/>
    <dgm:cxn modelId="{4F5535B8-1919-4AAE-B14F-87F246ED0773}" type="presParOf" srcId="{16E88293-ADC2-43C5-A085-32A26324C70E}" destId="{42EC7910-1084-4FA8-ADF9-1A934D327078}" srcOrd="0" destOrd="0" presId="urn:microsoft.com/office/officeart/2005/8/layout/hierarchy2"/>
    <dgm:cxn modelId="{25ED3DAD-2229-40C5-A4A0-3CAFFBE60EFD}" type="presParOf" srcId="{D3366F21-4920-4A11-A493-40EB3E254338}" destId="{764AF98C-7163-48E0-9C3D-248771713652}" srcOrd="1" destOrd="0" presId="urn:microsoft.com/office/officeart/2005/8/layout/hierarchy2"/>
    <dgm:cxn modelId="{CC214D8F-BE34-45BC-A552-F617DDA5D91E}" type="presParOf" srcId="{764AF98C-7163-48E0-9C3D-248771713652}" destId="{74A1382A-8A1B-43E2-93DD-74A50EEFAD75}" srcOrd="0" destOrd="0" presId="urn:microsoft.com/office/officeart/2005/8/layout/hierarchy2"/>
    <dgm:cxn modelId="{AD293F4D-DE4E-4D0F-82BB-12341C4EC372}" type="presParOf" srcId="{764AF98C-7163-48E0-9C3D-248771713652}" destId="{D78CB217-DCFD-4647-90B1-DCB759F0D3C3}" srcOrd="1" destOrd="0" presId="urn:microsoft.com/office/officeart/2005/8/layout/hierarchy2"/>
    <dgm:cxn modelId="{779F3C56-A1FC-44AC-BE39-CC51D3A9B3D8}" type="presParOf" srcId="{D3366F21-4920-4A11-A493-40EB3E254338}" destId="{B400AAFC-4B4F-4AE3-A45E-5CFF0083487E}" srcOrd="2" destOrd="0" presId="urn:microsoft.com/office/officeart/2005/8/layout/hierarchy2"/>
    <dgm:cxn modelId="{3E0D225C-6A89-41E4-BE7A-0D9029F81BAA}" type="presParOf" srcId="{B400AAFC-4B4F-4AE3-A45E-5CFF0083487E}" destId="{3180AB65-7D9E-4849-86B5-65D896753A3C}" srcOrd="0" destOrd="0" presId="urn:microsoft.com/office/officeart/2005/8/layout/hierarchy2"/>
    <dgm:cxn modelId="{DB5A4830-79E8-4200-A796-3B98111F7A97}" type="presParOf" srcId="{D3366F21-4920-4A11-A493-40EB3E254338}" destId="{4082613B-1D0A-46CA-88B9-AB3159902189}" srcOrd="3" destOrd="0" presId="urn:microsoft.com/office/officeart/2005/8/layout/hierarchy2"/>
    <dgm:cxn modelId="{50DE415D-BE4C-4DDE-834B-B4E7EB2B62B8}" type="presParOf" srcId="{4082613B-1D0A-46CA-88B9-AB3159902189}" destId="{93AEF105-2BA8-4D48-B6F4-01A201D4579E}" srcOrd="0" destOrd="0" presId="urn:microsoft.com/office/officeart/2005/8/layout/hierarchy2"/>
    <dgm:cxn modelId="{F473ED80-EBD1-416D-88CF-FEB053A3C6B1}" type="presParOf" srcId="{4082613B-1D0A-46CA-88B9-AB3159902189}" destId="{7EA6791B-E77E-4C0F-9939-B57FBD818164}" srcOrd="1" destOrd="0" presId="urn:microsoft.com/office/officeart/2005/8/layout/hierarchy2"/>
    <dgm:cxn modelId="{75AC81F9-9043-449C-A877-491544DA255E}" type="presParOf" srcId="{D3366F21-4920-4A11-A493-40EB3E254338}" destId="{E428EE2D-5F71-45E2-B551-48B088F65AE8}" srcOrd="4" destOrd="0" presId="urn:microsoft.com/office/officeart/2005/8/layout/hierarchy2"/>
    <dgm:cxn modelId="{82EAC9D4-6D49-4D84-8B23-A6FAC6A31589}" type="presParOf" srcId="{E428EE2D-5F71-45E2-B551-48B088F65AE8}" destId="{2DDAB3EF-9F3A-4334-890B-6AC413C463BF}" srcOrd="0" destOrd="0" presId="urn:microsoft.com/office/officeart/2005/8/layout/hierarchy2"/>
    <dgm:cxn modelId="{83C34E96-2DCD-4645-80DF-C66E0AB5BC33}" type="presParOf" srcId="{D3366F21-4920-4A11-A493-40EB3E254338}" destId="{E6E1A172-F0F5-48C2-94CB-F19CD8CDE0AD}" srcOrd="5" destOrd="0" presId="urn:microsoft.com/office/officeart/2005/8/layout/hierarchy2"/>
    <dgm:cxn modelId="{A4C79097-B641-478E-8F7E-F7984977EE6A}" type="presParOf" srcId="{E6E1A172-F0F5-48C2-94CB-F19CD8CDE0AD}" destId="{6F9F40A9-5ADE-478E-9210-64589F879C0C}" srcOrd="0" destOrd="0" presId="urn:microsoft.com/office/officeart/2005/8/layout/hierarchy2"/>
    <dgm:cxn modelId="{8395E90A-3291-4785-9FA3-38651DBC7527}" type="presParOf" srcId="{E6E1A172-F0F5-48C2-94CB-F19CD8CDE0AD}" destId="{271A2430-722F-4707-A26F-262875AED086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C182754-5E5C-480C-A987-9B51A454E2FF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8FD90975-1446-4D6F-AA17-85F2911EEF09}">
      <dgm:prSet phldrT="[ข้อความ]" custT="1"/>
      <dgm:spPr/>
      <dgm:t>
        <a:bodyPr/>
        <a:lstStyle/>
        <a:p>
          <a:r>
            <a:rPr lang="th-TH" sz="3200" b="1" dirty="0" err="1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ปพ</a:t>
          </a:r>
          <a:r>
            <a:rPr lang="th-TH" sz="32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.๓</a:t>
          </a:r>
          <a:endParaRPr lang="th-TH" sz="3200" b="1" dirty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</dgm:t>
    </dgm:pt>
    <dgm:pt modelId="{C1A1E5BE-1661-496C-A2B8-FA47AD257855}" type="parTrans" cxnId="{C15C1871-768B-4BF8-AE5B-C03AC1E42288}">
      <dgm:prSet/>
      <dgm:spPr/>
      <dgm:t>
        <a:bodyPr/>
        <a:lstStyle/>
        <a:p>
          <a:endParaRPr lang="th-TH"/>
        </a:p>
      </dgm:t>
    </dgm:pt>
    <dgm:pt modelId="{21C80576-199A-4DDD-B494-D956EED3C93C}" type="sibTrans" cxnId="{C15C1871-768B-4BF8-AE5B-C03AC1E42288}">
      <dgm:prSet/>
      <dgm:spPr/>
      <dgm:t>
        <a:bodyPr/>
        <a:lstStyle/>
        <a:p>
          <a:endParaRPr lang="th-TH"/>
        </a:p>
      </dgm:t>
    </dgm:pt>
    <dgm:pt modelId="{B2513C8B-30A0-47B6-9C51-CFA6C46E8A5C}">
      <dgm:prSet phldrT="[ข้อความ]" custT="1"/>
      <dgm:spPr/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สั่งซื้อ</a:t>
          </a:r>
          <a:endParaRPr lang="th-TH" sz="3200" b="1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gm:t>
    </dgm:pt>
    <dgm:pt modelId="{EEC2A10F-4D39-473C-A562-FA8187691EFD}" type="parTrans" cxnId="{387EB130-CDE7-4517-918D-00DF97BD4756}">
      <dgm:prSet/>
      <dgm:spPr/>
      <dgm:t>
        <a:bodyPr/>
        <a:lstStyle/>
        <a:p>
          <a:endParaRPr lang="th-TH"/>
        </a:p>
      </dgm:t>
    </dgm:pt>
    <dgm:pt modelId="{4952053A-A1A0-4F19-932B-3D27907FE048}" type="sibTrans" cxnId="{387EB130-CDE7-4517-918D-00DF97BD4756}">
      <dgm:prSet/>
      <dgm:spPr/>
      <dgm:t>
        <a:bodyPr/>
        <a:lstStyle/>
        <a:p>
          <a:endParaRPr lang="th-TH"/>
        </a:p>
      </dgm:t>
    </dgm:pt>
    <dgm:pt modelId="{FD7B4012-DECE-4AF9-97D7-11736725A239}">
      <dgm:prSet phldrT="[ข้อความ]"/>
      <dgm:spPr/>
      <dgm:t>
        <a:bodyPr/>
        <a:lstStyle/>
        <a:p>
          <a:r>
            <a:rPr lang="th-TH" b="1" dirty="0" smtClean="0">
              <a:latin typeface="TH SarabunPSK" pitchFamily="34" charset="-34"/>
              <a:cs typeface="TH SarabunPSK" pitchFamily="34" charset="-34"/>
            </a:rPr>
            <a:t>สถานศึกษาสั่งซื้อโดยตรง</a:t>
          </a:r>
          <a:br>
            <a:rPr lang="th-TH" b="1" dirty="0" smtClean="0">
              <a:latin typeface="TH SarabunPSK" pitchFamily="34" charset="-34"/>
              <a:cs typeface="TH SarabunPSK" pitchFamily="34" charset="-34"/>
            </a:rPr>
          </a:br>
          <a:r>
            <a:rPr lang="th-TH" b="1" dirty="0" smtClean="0">
              <a:latin typeface="TH SarabunPSK" pitchFamily="34" charset="-34"/>
              <a:cs typeface="TH SarabunPSK" pitchFamily="34" charset="-34"/>
            </a:rPr>
            <a:t>ที่องค์การค้า </a:t>
          </a:r>
          <a:r>
            <a:rPr lang="th-TH" b="1" dirty="0" err="1" smtClean="0">
              <a:latin typeface="TH SarabunPSK" pitchFamily="34" charset="-34"/>
              <a:cs typeface="TH SarabunPSK" pitchFamily="34" charset="-34"/>
            </a:rPr>
            <a:t>สกสค</a:t>
          </a:r>
          <a:r>
            <a:rPr lang="th-TH" b="1" dirty="0" smtClean="0">
              <a:latin typeface="TH SarabunPSK" pitchFamily="34" charset="-34"/>
              <a:cs typeface="TH SarabunPSK" pitchFamily="34" charset="-34"/>
            </a:rPr>
            <a:t>. </a:t>
          </a:r>
          <a:endParaRPr lang="th-TH" b="1" dirty="0">
            <a:latin typeface="TH SarabunPSK" pitchFamily="34" charset="-34"/>
            <a:cs typeface="TH SarabunPSK" pitchFamily="34" charset="-34"/>
          </a:endParaRPr>
        </a:p>
      </dgm:t>
    </dgm:pt>
    <dgm:pt modelId="{0F8045AB-962A-472D-9233-31ADA84E0DFA}" type="parTrans" cxnId="{90364B97-5B01-44BF-A905-1233A11D0799}">
      <dgm:prSet/>
      <dgm:spPr/>
      <dgm:t>
        <a:bodyPr/>
        <a:lstStyle/>
        <a:p>
          <a:endParaRPr lang="th-TH"/>
        </a:p>
      </dgm:t>
    </dgm:pt>
    <dgm:pt modelId="{6C96CFE2-C2DF-44CD-84EA-1929DFCF101B}" type="sibTrans" cxnId="{90364B97-5B01-44BF-A905-1233A11D0799}">
      <dgm:prSet/>
      <dgm:spPr/>
      <dgm:t>
        <a:bodyPr/>
        <a:lstStyle/>
        <a:p>
          <a:endParaRPr lang="th-TH"/>
        </a:p>
      </dgm:t>
    </dgm:pt>
    <dgm:pt modelId="{15397CC6-B758-490A-BCEC-68290F93712A}">
      <dgm:prSet phldrT="[ข้อความ]" custT="1"/>
      <dgm:spPr/>
      <dgm:t>
        <a:bodyPr/>
        <a:lstStyle/>
        <a:p>
          <a:r>
            <a:rPr lang="th-TH" sz="2800" b="1" dirty="0" smtClean="0">
              <a:solidFill>
                <a:srgbClr val="FFC000"/>
              </a:solidFill>
              <a:latin typeface="TH SarabunPSK" pitchFamily="34" charset="-34"/>
              <a:cs typeface="TH SarabunPSK" pitchFamily="34" charset="-34"/>
            </a:rPr>
            <a:t>ควบคุม/</a:t>
          </a:r>
          <a:br>
            <a:rPr lang="th-TH" sz="2800" b="1" dirty="0" smtClean="0">
              <a:solidFill>
                <a:srgbClr val="FFC000"/>
              </a:solidFill>
              <a:latin typeface="TH SarabunPSK" pitchFamily="34" charset="-34"/>
              <a:cs typeface="TH SarabunPSK" pitchFamily="34" charset="-34"/>
            </a:rPr>
          </a:br>
          <a:r>
            <a:rPr lang="th-TH" sz="2800" b="1" dirty="0" smtClean="0">
              <a:solidFill>
                <a:srgbClr val="FFC000"/>
              </a:solidFill>
              <a:latin typeface="TH SarabunPSK" pitchFamily="34" charset="-34"/>
              <a:cs typeface="TH SarabunPSK" pitchFamily="34" charset="-34"/>
            </a:rPr>
            <a:t>การจัดเก็บ</a:t>
          </a:r>
          <a:endParaRPr lang="th-TH" sz="2800" b="1" dirty="0">
            <a:solidFill>
              <a:srgbClr val="FFC000"/>
            </a:solidFill>
            <a:latin typeface="TH SarabunPSK" pitchFamily="34" charset="-34"/>
            <a:cs typeface="TH SarabunPSK" pitchFamily="34" charset="-34"/>
          </a:endParaRPr>
        </a:p>
      </dgm:t>
    </dgm:pt>
    <dgm:pt modelId="{A24A197B-11FF-4876-BCE8-E003F5383BFF}" type="parTrans" cxnId="{A043CC77-6BFF-4100-9E20-3FDAA099A7B1}">
      <dgm:prSet/>
      <dgm:spPr/>
      <dgm:t>
        <a:bodyPr/>
        <a:lstStyle/>
        <a:p>
          <a:endParaRPr lang="th-TH"/>
        </a:p>
      </dgm:t>
    </dgm:pt>
    <dgm:pt modelId="{D5E559D3-5DDC-44AF-A52B-311E51A69705}" type="sibTrans" cxnId="{A043CC77-6BFF-4100-9E20-3FDAA099A7B1}">
      <dgm:prSet/>
      <dgm:spPr/>
      <dgm:t>
        <a:bodyPr/>
        <a:lstStyle/>
        <a:p>
          <a:endParaRPr lang="th-TH"/>
        </a:p>
      </dgm:t>
    </dgm:pt>
    <dgm:pt modelId="{BFB9F7F4-50A4-4E85-8B94-74AF8B7B7B5E}">
      <dgm:prSet phldrT="[ข้อความ]" custT="1"/>
      <dgm:spPr/>
      <dgm:t>
        <a:bodyPr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th-TH" sz="2800" b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ระดับประถมศึกษา จัดทำ ๒ ชุด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2000" b="1" dirty="0" smtClean="0">
              <a:latin typeface="TH SarabunPSK" pitchFamily="34" charset="-34"/>
              <a:cs typeface="TH SarabunPSK" pitchFamily="34" charset="-34"/>
            </a:rPr>
            <a:t>  </a:t>
          </a:r>
          <a:r>
            <a:rPr lang="th-TH" sz="2400" b="1" dirty="0" smtClean="0">
              <a:latin typeface="TH SarabunPSK" pitchFamily="34" charset="-34"/>
              <a:cs typeface="TH SarabunPSK" pitchFamily="34" charset="-34"/>
            </a:rPr>
            <a:t>ชุดที่ ๑  เก็บที่สถานศึกษา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2400" b="1" dirty="0" smtClean="0">
              <a:latin typeface="TH SarabunPSK" pitchFamily="34" charset="-34"/>
              <a:cs typeface="TH SarabunPSK" pitchFamily="34" charset="-34"/>
            </a:rPr>
            <a:t>  ชุดที่ ๒ เก็บที่สำนักงานเขตพื้นที่การศึกษา</a:t>
          </a:r>
          <a:endParaRPr lang="th-TH" sz="2400" b="1" dirty="0">
            <a:latin typeface="TH SarabunPSK" pitchFamily="34" charset="-34"/>
            <a:cs typeface="TH SarabunPSK" pitchFamily="34" charset="-34"/>
          </a:endParaRPr>
        </a:p>
      </dgm:t>
    </dgm:pt>
    <dgm:pt modelId="{D2839934-3073-409D-A31A-0CF29D800831}" type="parTrans" cxnId="{A3C7EFC8-3813-43DA-A53E-D9CA67B83C17}">
      <dgm:prSet/>
      <dgm:spPr/>
      <dgm:t>
        <a:bodyPr/>
        <a:lstStyle/>
        <a:p>
          <a:endParaRPr lang="th-TH"/>
        </a:p>
      </dgm:t>
    </dgm:pt>
    <dgm:pt modelId="{72883EBE-9CA1-4252-9C2B-3A3ED3ECBD9E}" type="sibTrans" cxnId="{A3C7EFC8-3813-43DA-A53E-D9CA67B83C17}">
      <dgm:prSet/>
      <dgm:spPr/>
      <dgm:t>
        <a:bodyPr/>
        <a:lstStyle/>
        <a:p>
          <a:endParaRPr lang="th-TH"/>
        </a:p>
      </dgm:t>
    </dgm:pt>
    <dgm:pt modelId="{DAB4292A-1B0E-4F9F-B06D-B8B197972037}">
      <dgm:prSet/>
      <dgm:spPr/>
      <dgm:t>
        <a:bodyPr/>
        <a:lstStyle/>
        <a:p>
          <a:endParaRPr lang="th-TH" dirty="0"/>
        </a:p>
      </dgm:t>
    </dgm:pt>
    <dgm:pt modelId="{B044123F-0499-48D7-ABAA-56EFA457CB9F}" type="parTrans" cxnId="{2F1F86B9-2C7A-4905-9431-1764C6214632}">
      <dgm:prSet/>
      <dgm:spPr/>
      <dgm:t>
        <a:bodyPr/>
        <a:lstStyle/>
        <a:p>
          <a:endParaRPr lang="th-TH"/>
        </a:p>
      </dgm:t>
    </dgm:pt>
    <dgm:pt modelId="{A896ED33-4458-44A7-9595-4E84DB9C00D9}" type="sibTrans" cxnId="{2F1F86B9-2C7A-4905-9431-1764C6214632}">
      <dgm:prSet/>
      <dgm:spPr/>
      <dgm:t>
        <a:bodyPr/>
        <a:lstStyle/>
        <a:p>
          <a:endParaRPr lang="th-TH"/>
        </a:p>
      </dgm:t>
    </dgm:pt>
    <dgm:pt modelId="{EA0A1B09-9C77-48E2-A80E-8B90A3A7B6B5}" type="pres">
      <dgm:prSet presAssocID="{CC182754-5E5C-480C-A987-9B51A454E2FF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86BC1F8B-C91E-410B-A137-867665CF9C03}" type="pres">
      <dgm:prSet presAssocID="{8FD90975-1446-4D6F-AA17-85F2911EEF09}" presName="root1" presStyleCnt="0"/>
      <dgm:spPr/>
    </dgm:pt>
    <dgm:pt modelId="{44CB7361-D363-4E70-AF0E-5577B21E1195}" type="pres">
      <dgm:prSet presAssocID="{8FD90975-1446-4D6F-AA17-85F2911EEF09}" presName="LevelOneTextNode" presStyleLbl="node0" presStyleIdx="0" presStyleCnt="1" custScaleX="54648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B73BE524-AD93-4591-991E-448E352D43A3}" type="pres">
      <dgm:prSet presAssocID="{8FD90975-1446-4D6F-AA17-85F2911EEF09}" presName="level2hierChild" presStyleCnt="0"/>
      <dgm:spPr/>
    </dgm:pt>
    <dgm:pt modelId="{9E270682-5CB7-44D9-AC66-B7B55D31DA80}" type="pres">
      <dgm:prSet presAssocID="{EEC2A10F-4D39-473C-A562-FA8187691EFD}" presName="conn2-1" presStyleLbl="parChTrans1D2" presStyleIdx="0" presStyleCnt="2"/>
      <dgm:spPr/>
      <dgm:t>
        <a:bodyPr/>
        <a:lstStyle/>
        <a:p>
          <a:endParaRPr lang="th-TH"/>
        </a:p>
      </dgm:t>
    </dgm:pt>
    <dgm:pt modelId="{0B1D4B1A-59B8-4A02-B9E8-2376CF10872A}" type="pres">
      <dgm:prSet presAssocID="{EEC2A10F-4D39-473C-A562-FA8187691EFD}" presName="connTx" presStyleLbl="parChTrans1D2" presStyleIdx="0" presStyleCnt="2"/>
      <dgm:spPr/>
      <dgm:t>
        <a:bodyPr/>
        <a:lstStyle/>
        <a:p>
          <a:endParaRPr lang="th-TH"/>
        </a:p>
      </dgm:t>
    </dgm:pt>
    <dgm:pt modelId="{BAFD8C2E-54BE-4682-A24B-DC765640E0C4}" type="pres">
      <dgm:prSet presAssocID="{B2513C8B-30A0-47B6-9C51-CFA6C46E8A5C}" presName="root2" presStyleCnt="0"/>
      <dgm:spPr/>
    </dgm:pt>
    <dgm:pt modelId="{58864DD5-FB85-4408-9945-6C54004892B6}" type="pres">
      <dgm:prSet presAssocID="{B2513C8B-30A0-47B6-9C51-CFA6C46E8A5C}" presName="LevelTwoTextNode" presStyleLbl="node2" presStyleIdx="0" presStyleCnt="2" custScaleX="69397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F1B51392-3E91-4D70-9705-FBD666744B5C}" type="pres">
      <dgm:prSet presAssocID="{B2513C8B-30A0-47B6-9C51-CFA6C46E8A5C}" presName="level3hierChild" presStyleCnt="0"/>
      <dgm:spPr/>
    </dgm:pt>
    <dgm:pt modelId="{AD5DDD31-D343-4D5C-842F-41D9FCCC2203}" type="pres">
      <dgm:prSet presAssocID="{0F8045AB-962A-472D-9233-31ADA84E0DFA}" presName="conn2-1" presStyleLbl="parChTrans1D3" presStyleIdx="0" presStyleCnt="3"/>
      <dgm:spPr/>
      <dgm:t>
        <a:bodyPr/>
        <a:lstStyle/>
        <a:p>
          <a:endParaRPr lang="th-TH"/>
        </a:p>
      </dgm:t>
    </dgm:pt>
    <dgm:pt modelId="{C51F6C14-BB43-497C-82D1-AA06E398F772}" type="pres">
      <dgm:prSet presAssocID="{0F8045AB-962A-472D-9233-31ADA84E0DFA}" presName="connTx" presStyleLbl="parChTrans1D3" presStyleIdx="0" presStyleCnt="3"/>
      <dgm:spPr/>
      <dgm:t>
        <a:bodyPr/>
        <a:lstStyle/>
        <a:p>
          <a:endParaRPr lang="th-TH"/>
        </a:p>
      </dgm:t>
    </dgm:pt>
    <dgm:pt modelId="{B06D9F24-B6AE-4601-9BDB-D0034A00D326}" type="pres">
      <dgm:prSet presAssocID="{FD7B4012-DECE-4AF9-97D7-11736725A239}" presName="root2" presStyleCnt="0"/>
      <dgm:spPr/>
    </dgm:pt>
    <dgm:pt modelId="{2E29BE74-D943-4DAF-9926-A9370A25BBF5}" type="pres">
      <dgm:prSet presAssocID="{FD7B4012-DECE-4AF9-97D7-11736725A239}" presName="LevelTwoTextNode" presStyleLbl="node3" presStyleIdx="0" presStyleCnt="3" custScaleX="183935" custLinFactNeighborX="6869" custLinFactNeighborY="154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0AD808AF-0B36-4AC6-9E85-4EB28A6C1A61}" type="pres">
      <dgm:prSet presAssocID="{FD7B4012-DECE-4AF9-97D7-11736725A239}" presName="level3hierChild" presStyleCnt="0"/>
      <dgm:spPr/>
    </dgm:pt>
    <dgm:pt modelId="{6921A311-065B-486A-9944-F9F1D492E725}" type="pres">
      <dgm:prSet presAssocID="{A24A197B-11FF-4876-BCE8-E003F5383BFF}" presName="conn2-1" presStyleLbl="parChTrans1D2" presStyleIdx="1" presStyleCnt="2"/>
      <dgm:spPr/>
      <dgm:t>
        <a:bodyPr/>
        <a:lstStyle/>
        <a:p>
          <a:endParaRPr lang="th-TH"/>
        </a:p>
      </dgm:t>
    </dgm:pt>
    <dgm:pt modelId="{64DDD66F-EF3C-410E-BB1F-D9D7A73F503F}" type="pres">
      <dgm:prSet presAssocID="{A24A197B-11FF-4876-BCE8-E003F5383BFF}" presName="connTx" presStyleLbl="parChTrans1D2" presStyleIdx="1" presStyleCnt="2"/>
      <dgm:spPr/>
      <dgm:t>
        <a:bodyPr/>
        <a:lstStyle/>
        <a:p>
          <a:endParaRPr lang="th-TH"/>
        </a:p>
      </dgm:t>
    </dgm:pt>
    <dgm:pt modelId="{22A888E7-2968-404A-B441-D9E98EFE55C4}" type="pres">
      <dgm:prSet presAssocID="{15397CC6-B758-490A-BCEC-68290F93712A}" presName="root2" presStyleCnt="0"/>
      <dgm:spPr/>
    </dgm:pt>
    <dgm:pt modelId="{DB6D4B0C-76CB-447C-A429-48EB9A4268E4}" type="pres">
      <dgm:prSet presAssocID="{15397CC6-B758-490A-BCEC-68290F93712A}" presName="LevelTwoTextNode" presStyleLbl="node2" presStyleIdx="1" presStyleCnt="2" custScaleX="71111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48E9D82F-015A-4F20-8239-4B540099BD3F}" type="pres">
      <dgm:prSet presAssocID="{15397CC6-B758-490A-BCEC-68290F93712A}" presName="level3hierChild" presStyleCnt="0"/>
      <dgm:spPr/>
    </dgm:pt>
    <dgm:pt modelId="{E713EAF7-F991-485C-92CC-0932CB44BC79}" type="pres">
      <dgm:prSet presAssocID="{D2839934-3073-409D-A31A-0CF29D800831}" presName="conn2-1" presStyleLbl="parChTrans1D3" presStyleIdx="1" presStyleCnt="3"/>
      <dgm:spPr/>
      <dgm:t>
        <a:bodyPr/>
        <a:lstStyle/>
        <a:p>
          <a:endParaRPr lang="th-TH"/>
        </a:p>
      </dgm:t>
    </dgm:pt>
    <dgm:pt modelId="{A9503DF2-CFEB-4628-8D14-7AB994B5B05F}" type="pres">
      <dgm:prSet presAssocID="{D2839934-3073-409D-A31A-0CF29D800831}" presName="connTx" presStyleLbl="parChTrans1D3" presStyleIdx="1" presStyleCnt="3"/>
      <dgm:spPr/>
      <dgm:t>
        <a:bodyPr/>
        <a:lstStyle/>
        <a:p>
          <a:endParaRPr lang="th-TH"/>
        </a:p>
      </dgm:t>
    </dgm:pt>
    <dgm:pt modelId="{2906F4F1-AEF2-4F43-907F-390E5708288B}" type="pres">
      <dgm:prSet presAssocID="{BFB9F7F4-50A4-4E85-8B94-74AF8B7B7B5E}" presName="root2" presStyleCnt="0"/>
      <dgm:spPr/>
    </dgm:pt>
    <dgm:pt modelId="{F7175C9B-8DFF-481D-A74E-B8905BAE9C86}" type="pres">
      <dgm:prSet presAssocID="{BFB9F7F4-50A4-4E85-8B94-74AF8B7B7B5E}" presName="LevelTwoTextNode" presStyleLbl="node3" presStyleIdx="1" presStyleCnt="3" custScaleX="188830" custScaleY="142505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2D8C3D65-779D-47B8-9CD9-0C556B96937A}" type="pres">
      <dgm:prSet presAssocID="{BFB9F7F4-50A4-4E85-8B94-74AF8B7B7B5E}" presName="level3hierChild" presStyleCnt="0"/>
      <dgm:spPr/>
    </dgm:pt>
    <dgm:pt modelId="{203FB2A3-A181-4623-BB3F-6FFFCC67EEC0}" type="pres">
      <dgm:prSet presAssocID="{B044123F-0499-48D7-ABAA-56EFA457CB9F}" presName="conn2-1" presStyleLbl="parChTrans1D3" presStyleIdx="2" presStyleCnt="3"/>
      <dgm:spPr/>
      <dgm:t>
        <a:bodyPr/>
        <a:lstStyle/>
        <a:p>
          <a:endParaRPr lang="th-TH"/>
        </a:p>
      </dgm:t>
    </dgm:pt>
    <dgm:pt modelId="{A28074D1-496E-4377-B976-94B2F817CC22}" type="pres">
      <dgm:prSet presAssocID="{B044123F-0499-48D7-ABAA-56EFA457CB9F}" presName="connTx" presStyleLbl="parChTrans1D3" presStyleIdx="2" presStyleCnt="3"/>
      <dgm:spPr/>
      <dgm:t>
        <a:bodyPr/>
        <a:lstStyle/>
        <a:p>
          <a:endParaRPr lang="th-TH"/>
        </a:p>
      </dgm:t>
    </dgm:pt>
    <dgm:pt modelId="{2E0586CE-179F-459A-8D35-41D1EB029A80}" type="pres">
      <dgm:prSet presAssocID="{DAB4292A-1B0E-4F9F-B06D-B8B197972037}" presName="root2" presStyleCnt="0"/>
      <dgm:spPr/>
    </dgm:pt>
    <dgm:pt modelId="{3AA5CA2E-6E7C-49B6-89A2-F7A8D5F70D8F}" type="pres">
      <dgm:prSet presAssocID="{DAB4292A-1B0E-4F9F-B06D-B8B197972037}" presName="LevelTwoTextNode" presStyleLbl="node3" presStyleIdx="2" presStyleCnt="3" custScaleX="186936" custScaleY="179531" custLinFactNeighborX="10221" custLinFactNeighborY="1563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91D028ED-D060-429F-A832-E207596AD007}" type="pres">
      <dgm:prSet presAssocID="{DAB4292A-1B0E-4F9F-B06D-B8B197972037}" presName="level3hierChild" presStyleCnt="0"/>
      <dgm:spPr/>
    </dgm:pt>
  </dgm:ptLst>
  <dgm:cxnLst>
    <dgm:cxn modelId="{387EB130-CDE7-4517-918D-00DF97BD4756}" srcId="{8FD90975-1446-4D6F-AA17-85F2911EEF09}" destId="{B2513C8B-30A0-47B6-9C51-CFA6C46E8A5C}" srcOrd="0" destOrd="0" parTransId="{EEC2A10F-4D39-473C-A562-FA8187691EFD}" sibTransId="{4952053A-A1A0-4F19-932B-3D27907FE048}"/>
    <dgm:cxn modelId="{FB90FC47-648E-4620-B171-9B6C5949D02D}" type="presOf" srcId="{A24A197B-11FF-4876-BCE8-E003F5383BFF}" destId="{64DDD66F-EF3C-410E-BB1F-D9D7A73F503F}" srcOrd="1" destOrd="0" presId="urn:microsoft.com/office/officeart/2005/8/layout/hierarchy2"/>
    <dgm:cxn modelId="{59D8F4B0-382D-4197-9F0A-93FAB28BF12E}" type="presOf" srcId="{FD7B4012-DECE-4AF9-97D7-11736725A239}" destId="{2E29BE74-D943-4DAF-9926-A9370A25BBF5}" srcOrd="0" destOrd="0" presId="urn:microsoft.com/office/officeart/2005/8/layout/hierarchy2"/>
    <dgm:cxn modelId="{4F144788-EF2A-4AA2-A22E-622AB127FD49}" type="presOf" srcId="{BFB9F7F4-50A4-4E85-8B94-74AF8B7B7B5E}" destId="{F7175C9B-8DFF-481D-A74E-B8905BAE9C86}" srcOrd="0" destOrd="0" presId="urn:microsoft.com/office/officeart/2005/8/layout/hierarchy2"/>
    <dgm:cxn modelId="{90364B97-5B01-44BF-A905-1233A11D0799}" srcId="{B2513C8B-30A0-47B6-9C51-CFA6C46E8A5C}" destId="{FD7B4012-DECE-4AF9-97D7-11736725A239}" srcOrd="0" destOrd="0" parTransId="{0F8045AB-962A-472D-9233-31ADA84E0DFA}" sibTransId="{6C96CFE2-C2DF-44CD-84EA-1929DFCF101B}"/>
    <dgm:cxn modelId="{497A49F9-FDE4-4B96-B981-C242E1C8576A}" type="presOf" srcId="{DAB4292A-1B0E-4F9F-B06D-B8B197972037}" destId="{3AA5CA2E-6E7C-49B6-89A2-F7A8D5F70D8F}" srcOrd="0" destOrd="0" presId="urn:microsoft.com/office/officeart/2005/8/layout/hierarchy2"/>
    <dgm:cxn modelId="{61073D44-B263-4B9A-8D70-EB42D0DA551D}" type="presOf" srcId="{EEC2A10F-4D39-473C-A562-FA8187691EFD}" destId="{0B1D4B1A-59B8-4A02-B9E8-2376CF10872A}" srcOrd="1" destOrd="0" presId="urn:microsoft.com/office/officeart/2005/8/layout/hierarchy2"/>
    <dgm:cxn modelId="{A043CC77-6BFF-4100-9E20-3FDAA099A7B1}" srcId="{8FD90975-1446-4D6F-AA17-85F2911EEF09}" destId="{15397CC6-B758-490A-BCEC-68290F93712A}" srcOrd="1" destOrd="0" parTransId="{A24A197B-11FF-4876-BCE8-E003F5383BFF}" sibTransId="{D5E559D3-5DDC-44AF-A52B-311E51A69705}"/>
    <dgm:cxn modelId="{C15C1871-768B-4BF8-AE5B-C03AC1E42288}" srcId="{CC182754-5E5C-480C-A987-9B51A454E2FF}" destId="{8FD90975-1446-4D6F-AA17-85F2911EEF09}" srcOrd="0" destOrd="0" parTransId="{C1A1E5BE-1661-496C-A2B8-FA47AD257855}" sibTransId="{21C80576-199A-4DDD-B494-D956EED3C93C}"/>
    <dgm:cxn modelId="{7C54CB3B-F1C5-4CA2-9E55-91A8865D176B}" type="presOf" srcId="{D2839934-3073-409D-A31A-0CF29D800831}" destId="{A9503DF2-CFEB-4628-8D14-7AB994B5B05F}" srcOrd="1" destOrd="0" presId="urn:microsoft.com/office/officeart/2005/8/layout/hierarchy2"/>
    <dgm:cxn modelId="{B3EDC7B7-C967-4F1E-A806-54B174DD5C46}" type="presOf" srcId="{D2839934-3073-409D-A31A-0CF29D800831}" destId="{E713EAF7-F991-485C-92CC-0932CB44BC79}" srcOrd="0" destOrd="0" presId="urn:microsoft.com/office/officeart/2005/8/layout/hierarchy2"/>
    <dgm:cxn modelId="{ED77CA07-68CD-4E77-8ED6-08F46DFF7B81}" type="presOf" srcId="{EEC2A10F-4D39-473C-A562-FA8187691EFD}" destId="{9E270682-5CB7-44D9-AC66-B7B55D31DA80}" srcOrd="0" destOrd="0" presId="urn:microsoft.com/office/officeart/2005/8/layout/hierarchy2"/>
    <dgm:cxn modelId="{BE74FF3A-6488-4FCD-AE5B-B3B4ECD9B818}" type="presOf" srcId="{0F8045AB-962A-472D-9233-31ADA84E0DFA}" destId="{C51F6C14-BB43-497C-82D1-AA06E398F772}" srcOrd="1" destOrd="0" presId="urn:microsoft.com/office/officeart/2005/8/layout/hierarchy2"/>
    <dgm:cxn modelId="{A3C7EFC8-3813-43DA-A53E-D9CA67B83C17}" srcId="{15397CC6-B758-490A-BCEC-68290F93712A}" destId="{BFB9F7F4-50A4-4E85-8B94-74AF8B7B7B5E}" srcOrd="0" destOrd="0" parTransId="{D2839934-3073-409D-A31A-0CF29D800831}" sibTransId="{72883EBE-9CA1-4252-9C2B-3A3ED3ECBD9E}"/>
    <dgm:cxn modelId="{AAB700BD-AA0C-4DC5-BA85-0D409DDD154C}" type="presOf" srcId="{B044123F-0499-48D7-ABAA-56EFA457CB9F}" destId="{203FB2A3-A181-4623-BB3F-6FFFCC67EEC0}" srcOrd="0" destOrd="0" presId="urn:microsoft.com/office/officeart/2005/8/layout/hierarchy2"/>
    <dgm:cxn modelId="{E96E365D-0AFC-4C71-9F6A-56DF704AAC83}" type="presOf" srcId="{8FD90975-1446-4D6F-AA17-85F2911EEF09}" destId="{44CB7361-D363-4E70-AF0E-5577B21E1195}" srcOrd="0" destOrd="0" presId="urn:microsoft.com/office/officeart/2005/8/layout/hierarchy2"/>
    <dgm:cxn modelId="{908F42DB-AA05-4E9A-A890-507F46A07E10}" type="presOf" srcId="{A24A197B-11FF-4876-BCE8-E003F5383BFF}" destId="{6921A311-065B-486A-9944-F9F1D492E725}" srcOrd="0" destOrd="0" presId="urn:microsoft.com/office/officeart/2005/8/layout/hierarchy2"/>
    <dgm:cxn modelId="{A3DFBAD7-8CC5-425A-9D86-3DF2AFC990CD}" type="presOf" srcId="{B044123F-0499-48D7-ABAA-56EFA457CB9F}" destId="{A28074D1-496E-4377-B976-94B2F817CC22}" srcOrd="1" destOrd="0" presId="urn:microsoft.com/office/officeart/2005/8/layout/hierarchy2"/>
    <dgm:cxn modelId="{17D2BEBC-E72F-4D7B-87BA-BEC7A76E8547}" type="presOf" srcId="{15397CC6-B758-490A-BCEC-68290F93712A}" destId="{DB6D4B0C-76CB-447C-A429-48EB9A4268E4}" srcOrd="0" destOrd="0" presId="urn:microsoft.com/office/officeart/2005/8/layout/hierarchy2"/>
    <dgm:cxn modelId="{AF7E8902-A53B-4F08-826C-FCBD8057CE48}" type="presOf" srcId="{0F8045AB-962A-472D-9233-31ADA84E0DFA}" destId="{AD5DDD31-D343-4D5C-842F-41D9FCCC2203}" srcOrd="0" destOrd="0" presId="urn:microsoft.com/office/officeart/2005/8/layout/hierarchy2"/>
    <dgm:cxn modelId="{7ADC52C2-00EB-4A16-BC4E-B00970CC0586}" type="presOf" srcId="{CC182754-5E5C-480C-A987-9B51A454E2FF}" destId="{EA0A1B09-9C77-48E2-A80E-8B90A3A7B6B5}" srcOrd="0" destOrd="0" presId="urn:microsoft.com/office/officeart/2005/8/layout/hierarchy2"/>
    <dgm:cxn modelId="{2F1F86B9-2C7A-4905-9431-1764C6214632}" srcId="{15397CC6-B758-490A-BCEC-68290F93712A}" destId="{DAB4292A-1B0E-4F9F-B06D-B8B197972037}" srcOrd="1" destOrd="0" parTransId="{B044123F-0499-48D7-ABAA-56EFA457CB9F}" sibTransId="{A896ED33-4458-44A7-9595-4E84DB9C00D9}"/>
    <dgm:cxn modelId="{4B9908AC-7BAF-4ABF-A8F1-6A8CA8A19A81}" type="presOf" srcId="{B2513C8B-30A0-47B6-9C51-CFA6C46E8A5C}" destId="{58864DD5-FB85-4408-9945-6C54004892B6}" srcOrd="0" destOrd="0" presId="urn:microsoft.com/office/officeart/2005/8/layout/hierarchy2"/>
    <dgm:cxn modelId="{C9C2D917-43EE-474A-93F7-17F4FA88C826}" type="presParOf" srcId="{EA0A1B09-9C77-48E2-A80E-8B90A3A7B6B5}" destId="{86BC1F8B-C91E-410B-A137-867665CF9C03}" srcOrd="0" destOrd="0" presId="urn:microsoft.com/office/officeart/2005/8/layout/hierarchy2"/>
    <dgm:cxn modelId="{4A11990D-D493-4AD5-88F7-77570236489C}" type="presParOf" srcId="{86BC1F8B-C91E-410B-A137-867665CF9C03}" destId="{44CB7361-D363-4E70-AF0E-5577B21E1195}" srcOrd="0" destOrd="0" presId="urn:microsoft.com/office/officeart/2005/8/layout/hierarchy2"/>
    <dgm:cxn modelId="{FFFB4C06-EC7C-4FF5-904B-06E492E2110B}" type="presParOf" srcId="{86BC1F8B-C91E-410B-A137-867665CF9C03}" destId="{B73BE524-AD93-4591-991E-448E352D43A3}" srcOrd="1" destOrd="0" presId="urn:microsoft.com/office/officeart/2005/8/layout/hierarchy2"/>
    <dgm:cxn modelId="{AEC63FC4-6006-4247-B4D8-E7CA336AB9A6}" type="presParOf" srcId="{B73BE524-AD93-4591-991E-448E352D43A3}" destId="{9E270682-5CB7-44D9-AC66-B7B55D31DA80}" srcOrd="0" destOrd="0" presId="urn:microsoft.com/office/officeart/2005/8/layout/hierarchy2"/>
    <dgm:cxn modelId="{7D444239-50B0-49CA-A090-96C519818452}" type="presParOf" srcId="{9E270682-5CB7-44D9-AC66-B7B55D31DA80}" destId="{0B1D4B1A-59B8-4A02-B9E8-2376CF10872A}" srcOrd="0" destOrd="0" presId="urn:microsoft.com/office/officeart/2005/8/layout/hierarchy2"/>
    <dgm:cxn modelId="{E50E8046-27E3-476D-B669-DB8215A13855}" type="presParOf" srcId="{B73BE524-AD93-4591-991E-448E352D43A3}" destId="{BAFD8C2E-54BE-4682-A24B-DC765640E0C4}" srcOrd="1" destOrd="0" presId="urn:microsoft.com/office/officeart/2005/8/layout/hierarchy2"/>
    <dgm:cxn modelId="{5704B2E4-BCE3-47FC-ADA8-F61ECF6CE932}" type="presParOf" srcId="{BAFD8C2E-54BE-4682-A24B-DC765640E0C4}" destId="{58864DD5-FB85-4408-9945-6C54004892B6}" srcOrd="0" destOrd="0" presId="urn:microsoft.com/office/officeart/2005/8/layout/hierarchy2"/>
    <dgm:cxn modelId="{B6BEF5DF-68C8-41EA-999F-44BF7D970CE6}" type="presParOf" srcId="{BAFD8C2E-54BE-4682-A24B-DC765640E0C4}" destId="{F1B51392-3E91-4D70-9705-FBD666744B5C}" srcOrd="1" destOrd="0" presId="urn:microsoft.com/office/officeart/2005/8/layout/hierarchy2"/>
    <dgm:cxn modelId="{9DC6DE40-B19B-4BB8-87EA-A7BB8DADF15E}" type="presParOf" srcId="{F1B51392-3E91-4D70-9705-FBD666744B5C}" destId="{AD5DDD31-D343-4D5C-842F-41D9FCCC2203}" srcOrd="0" destOrd="0" presId="urn:microsoft.com/office/officeart/2005/8/layout/hierarchy2"/>
    <dgm:cxn modelId="{2EEBA8DC-EB75-4C1C-9D0D-FAE82782BDC1}" type="presParOf" srcId="{AD5DDD31-D343-4D5C-842F-41D9FCCC2203}" destId="{C51F6C14-BB43-497C-82D1-AA06E398F772}" srcOrd="0" destOrd="0" presId="urn:microsoft.com/office/officeart/2005/8/layout/hierarchy2"/>
    <dgm:cxn modelId="{FA90AEF2-E869-4EAA-844D-792272DBAF9D}" type="presParOf" srcId="{F1B51392-3E91-4D70-9705-FBD666744B5C}" destId="{B06D9F24-B6AE-4601-9BDB-D0034A00D326}" srcOrd="1" destOrd="0" presId="urn:microsoft.com/office/officeart/2005/8/layout/hierarchy2"/>
    <dgm:cxn modelId="{0ACCA010-8339-4E1D-B7B5-233B297091F5}" type="presParOf" srcId="{B06D9F24-B6AE-4601-9BDB-D0034A00D326}" destId="{2E29BE74-D943-4DAF-9926-A9370A25BBF5}" srcOrd="0" destOrd="0" presId="urn:microsoft.com/office/officeart/2005/8/layout/hierarchy2"/>
    <dgm:cxn modelId="{D152E688-C4A2-42DE-B032-1F99625216FF}" type="presParOf" srcId="{B06D9F24-B6AE-4601-9BDB-D0034A00D326}" destId="{0AD808AF-0B36-4AC6-9E85-4EB28A6C1A61}" srcOrd="1" destOrd="0" presId="urn:microsoft.com/office/officeart/2005/8/layout/hierarchy2"/>
    <dgm:cxn modelId="{29FE03F2-771B-45E3-A015-8C56DB5F001E}" type="presParOf" srcId="{B73BE524-AD93-4591-991E-448E352D43A3}" destId="{6921A311-065B-486A-9944-F9F1D492E725}" srcOrd="2" destOrd="0" presId="urn:microsoft.com/office/officeart/2005/8/layout/hierarchy2"/>
    <dgm:cxn modelId="{DC71FD11-CE71-4DEE-ADF1-9C1564F2760B}" type="presParOf" srcId="{6921A311-065B-486A-9944-F9F1D492E725}" destId="{64DDD66F-EF3C-410E-BB1F-D9D7A73F503F}" srcOrd="0" destOrd="0" presId="urn:microsoft.com/office/officeart/2005/8/layout/hierarchy2"/>
    <dgm:cxn modelId="{25FFA354-7C9B-4FFD-8955-36A75C88FA7C}" type="presParOf" srcId="{B73BE524-AD93-4591-991E-448E352D43A3}" destId="{22A888E7-2968-404A-B441-D9E98EFE55C4}" srcOrd="3" destOrd="0" presId="urn:microsoft.com/office/officeart/2005/8/layout/hierarchy2"/>
    <dgm:cxn modelId="{71ACE32A-705A-4F4A-B821-8005E713CC48}" type="presParOf" srcId="{22A888E7-2968-404A-B441-D9E98EFE55C4}" destId="{DB6D4B0C-76CB-447C-A429-48EB9A4268E4}" srcOrd="0" destOrd="0" presId="urn:microsoft.com/office/officeart/2005/8/layout/hierarchy2"/>
    <dgm:cxn modelId="{C1085491-63F5-48B8-AF83-665A83EBFED5}" type="presParOf" srcId="{22A888E7-2968-404A-B441-D9E98EFE55C4}" destId="{48E9D82F-015A-4F20-8239-4B540099BD3F}" srcOrd="1" destOrd="0" presId="urn:microsoft.com/office/officeart/2005/8/layout/hierarchy2"/>
    <dgm:cxn modelId="{B5DB296F-00D9-4548-83E1-0375D4D8D7E3}" type="presParOf" srcId="{48E9D82F-015A-4F20-8239-4B540099BD3F}" destId="{E713EAF7-F991-485C-92CC-0932CB44BC79}" srcOrd="0" destOrd="0" presId="urn:microsoft.com/office/officeart/2005/8/layout/hierarchy2"/>
    <dgm:cxn modelId="{1561F591-1955-44C2-932E-2B0AD565C93E}" type="presParOf" srcId="{E713EAF7-F991-485C-92CC-0932CB44BC79}" destId="{A9503DF2-CFEB-4628-8D14-7AB994B5B05F}" srcOrd="0" destOrd="0" presId="urn:microsoft.com/office/officeart/2005/8/layout/hierarchy2"/>
    <dgm:cxn modelId="{7CFE7961-ABE9-4B7A-A5A2-B4A5FA46D1BC}" type="presParOf" srcId="{48E9D82F-015A-4F20-8239-4B540099BD3F}" destId="{2906F4F1-AEF2-4F43-907F-390E5708288B}" srcOrd="1" destOrd="0" presId="urn:microsoft.com/office/officeart/2005/8/layout/hierarchy2"/>
    <dgm:cxn modelId="{18E426FA-BFC0-40AB-B5BD-E5E005EB6F54}" type="presParOf" srcId="{2906F4F1-AEF2-4F43-907F-390E5708288B}" destId="{F7175C9B-8DFF-481D-A74E-B8905BAE9C86}" srcOrd="0" destOrd="0" presId="urn:microsoft.com/office/officeart/2005/8/layout/hierarchy2"/>
    <dgm:cxn modelId="{4F54883E-31B9-43BF-9CDC-19CDBE23692C}" type="presParOf" srcId="{2906F4F1-AEF2-4F43-907F-390E5708288B}" destId="{2D8C3D65-779D-47B8-9CD9-0C556B96937A}" srcOrd="1" destOrd="0" presId="urn:microsoft.com/office/officeart/2005/8/layout/hierarchy2"/>
    <dgm:cxn modelId="{51AB78BC-9AC8-4B82-86F5-CE83A9A51219}" type="presParOf" srcId="{48E9D82F-015A-4F20-8239-4B540099BD3F}" destId="{203FB2A3-A181-4623-BB3F-6FFFCC67EEC0}" srcOrd="2" destOrd="0" presId="urn:microsoft.com/office/officeart/2005/8/layout/hierarchy2"/>
    <dgm:cxn modelId="{886770A5-F7EF-44CB-9006-6A9AEEE46A86}" type="presParOf" srcId="{203FB2A3-A181-4623-BB3F-6FFFCC67EEC0}" destId="{A28074D1-496E-4377-B976-94B2F817CC22}" srcOrd="0" destOrd="0" presId="urn:microsoft.com/office/officeart/2005/8/layout/hierarchy2"/>
    <dgm:cxn modelId="{BE96DD17-313D-4C75-BD65-87BCA2D07B63}" type="presParOf" srcId="{48E9D82F-015A-4F20-8239-4B540099BD3F}" destId="{2E0586CE-179F-459A-8D35-41D1EB029A80}" srcOrd="3" destOrd="0" presId="urn:microsoft.com/office/officeart/2005/8/layout/hierarchy2"/>
    <dgm:cxn modelId="{6974BCD5-027B-4A64-BA05-502A779695E6}" type="presParOf" srcId="{2E0586CE-179F-459A-8D35-41D1EB029A80}" destId="{3AA5CA2E-6E7C-49B6-89A2-F7A8D5F70D8F}" srcOrd="0" destOrd="0" presId="urn:microsoft.com/office/officeart/2005/8/layout/hierarchy2"/>
    <dgm:cxn modelId="{B7A4DF8C-FB1A-4526-A32D-E1382865FAF6}" type="presParOf" srcId="{2E0586CE-179F-459A-8D35-41D1EB029A80}" destId="{91D028ED-D060-429F-A832-E207596AD007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33D2E2A-9FDA-4EDE-AC53-49FBAE4D4563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A85A1D02-1623-4158-B651-2FC26F155B1E}">
      <dgm:prSet phldrT="[ข้อความ]"/>
      <dgm:spPr/>
      <dgm:t>
        <a:bodyPr/>
        <a:lstStyle/>
        <a:p>
          <a:r>
            <a:rPr lang="th-TH" b="1" dirty="0" smtClean="0">
              <a:latin typeface="TH SarabunPSK" pitchFamily="34" charset="-34"/>
              <a:cs typeface="TH SarabunPSK" pitchFamily="34" charset="-34"/>
            </a:rPr>
            <a:t>ระดับประถมศึกษา </a:t>
          </a:r>
          <a:br>
            <a:rPr lang="th-TH" b="1" dirty="0" smtClean="0">
              <a:latin typeface="TH SarabunPSK" pitchFamily="34" charset="-34"/>
              <a:cs typeface="TH SarabunPSK" pitchFamily="34" charset="-34"/>
            </a:rPr>
          </a:br>
          <a:r>
            <a:rPr lang="th-TH" b="1" dirty="0" smtClean="0">
              <a:latin typeface="TH SarabunPSK" pitchFamily="34" charset="-34"/>
              <a:cs typeface="TH SarabunPSK" pitchFamily="34" charset="-34"/>
            </a:rPr>
            <a:t>(ป. ๑ – ๖)</a:t>
          </a:r>
          <a:endParaRPr lang="th-TH" b="1" dirty="0">
            <a:latin typeface="TH SarabunPSK" pitchFamily="34" charset="-34"/>
            <a:cs typeface="TH SarabunPSK" pitchFamily="34" charset="-34"/>
          </a:endParaRPr>
        </a:p>
      </dgm:t>
    </dgm:pt>
    <dgm:pt modelId="{93BFC44B-3DDB-4C3F-A06C-41C97906E384}" type="parTrans" cxnId="{8CE867D5-7AD5-4623-83F8-74A82EFFE001}">
      <dgm:prSet/>
      <dgm:spPr/>
      <dgm:t>
        <a:bodyPr/>
        <a:lstStyle/>
        <a:p>
          <a:endParaRPr lang="th-TH"/>
        </a:p>
      </dgm:t>
    </dgm:pt>
    <dgm:pt modelId="{9096839D-0659-436D-BD42-D433E311ADF4}" type="sibTrans" cxnId="{8CE867D5-7AD5-4623-83F8-74A82EFFE001}">
      <dgm:prSet/>
      <dgm:spPr/>
      <dgm:t>
        <a:bodyPr/>
        <a:lstStyle/>
        <a:p>
          <a:endParaRPr lang="th-TH"/>
        </a:p>
      </dgm:t>
    </dgm:pt>
    <dgm:pt modelId="{F76087D5-F251-4E01-BB40-4C336E004E68}">
      <dgm:prSet phldrT="[ข้อความ]" custT="1"/>
      <dgm:spPr/>
      <dgm:t>
        <a:bodyPr/>
        <a:lstStyle/>
        <a:p>
          <a:r>
            <a:rPr lang="th-TH" sz="3600" b="1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๔๐ ชั่วโมง/ปี</a:t>
          </a:r>
          <a:endParaRPr lang="th-TH" sz="3600" b="1" dirty="0">
            <a:solidFill>
              <a:srgbClr val="00B050"/>
            </a:solidFill>
            <a:latin typeface="TH SarabunPSK" pitchFamily="34" charset="-34"/>
            <a:cs typeface="TH SarabunPSK" pitchFamily="34" charset="-34"/>
          </a:endParaRPr>
        </a:p>
      </dgm:t>
    </dgm:pt>
    <dgm:pt modelId="{C3E5D9B6-785E-4216-92DA-77EC5D2E7ED6}" type="parTrans" cxnId="{2420D452-5252-4129-B7CE-3919A7DF0F82}">
      <dgm:prSet/>
      <dgm:spPr/>
      <dgm:t>
        <a:bodyPr/>
        <a:lstStyle/>
        <a:p>
          <a:endParaRPr lang="th-TH"/>
        </a:p>
      </dgm:t>
    </dgm:pt>
    <dgm:pt modelId="{38C5ED58-A85D-4D48-BFC1-B5F893FE8A59}" type="sibTrans" cxnId="{2420D452-5252-4129-B7CE-3919A7DF0F82}">
      <dgm:prSet/>
      <dgm:spPr/>
      <dgm:t>
        <a:bodyPr/>
        <a:lstStyle/>
        <a:p>
          <a:endParaRPr lang="th-TH"/>
        </a:p>
      </dgm:t>
    </dgm:pt>
    <dgm:pt modelId="{150CA3F7-46AB-49AF-B906-7882C5AFF242}">
      <dgm:prSet phldrT="[ข้อความ]" custT="1"/>
      <dgm:spPr/>
      <dgm:t>
        <a:bodyPr/>
        <a:lstStyle/>
        <a:p>
          <a:r>
            <a:rPr lang="th-TH" sz="3600" b="1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๖ รายวิชา</a:t>
          </a:r>
          <a:endParaRPr lang="th-TH" sz="3600" b="1" dirty="0">
            <a:solidFill>
              <a:srgbClr val="00B050"/>
            </a:solidFill>
            <a:latin typeface="TH SarabunPSK" pitchFamily="34" charset="-34"/>
            <a:cs typeface="TH SarabunPSK" pitchFamily="34" charset="-34"/>
          </a:endParaRPr>
        </a:p>
      </dgm:t>
    </dgm:pt>
    <dgm:pt modelId="{FD2818CF-787A-4A95-A64E-00C970B283F3}" type="parTrans" cxnId="{6094436E-F24B-4A0B-9E63-15EDC99C995A}">
      <dgm:prSet/>
      <dgm:spPr/>
      <dgm:t>
        <a:bodyPr/>
        <a:lstStyle/>
        <a:p>
          <a:endParaRPr lang="th-TH"/>
        </a:p>
      </dgm:t>
    </dgm:pt>
    <dgm:pt modelId="{C32640F8-5AC9-4DF6-A9D4-A3434BA9EDF6}" type="sibTrans" cxnId="{6094436E-F24B-4A0B-9E63-15EDC99C995A}">
      <dgm:prSet/>
      <dgm:spPr/>
      <dgm:t>
        <a:bodyPr/>
        <a:lstStyle/>
        <a:p>
          <a:endParaRPr lang="th-TH"/>
        </a:p>
      </dgm:t>
    </dgm:pt>
    <dgm:pt modelId="{5F1D3729-CA1F-4067-9F5A-256D1BABEC94}">
      <dgm:prSet phldrT="[ข้อความ]"/>
      <dgm:spPr/>
      <dgm:t>
        <a:bodyPr/>
        <a:lstStyle/>
        <a:p>
          <a:r>
            <a:rPr lang="th-TH" b="1" dirty="0" smtClean="0">
              <a:latin typeface="TH SarabunPSK" pitchFamily="34" charset="-34"/>
              <a:cs typeface="TH SarabunPSK" pitchFamily="34" charset="-34"/>
            </a:rPr>
            <a:t>ระดับมัธยมศึกษาตอนต้น </a:t>
          </a:r>
          <a:br>
            <a:rPr lang="th-TH" b="1" dirty="0" smtClean="0">
              <a:latin typeface="TH SarabunPSK" pitchFamily="34" charset="-34"/>
              <a:cs typeface="TH SarabunPSK" pitchFamily="34" charset="-34"/>
            </a:rPr>
          </a:br>
          <a:r>
            <a:rPr lang="th-TH" b="1" dirty="0" smtClean="0">
              <a:latin typeface="TH SarabunPSK" pitchFamily="34" charset="-34"/>
              <a:cs typeface="TH SarabunPSK" pitchFamily="34" charset="-34"/>
            </a:rPr>
            <a:t>(ม. ๑ – ๓)</a:t>
          </a:r>
          <a:endParaRPr lang="th-TH" b="1" dirty="0">
            <a:latin typeface="TH SarabunPSK" pitchFamily="34" charset="-34"/>
            <a:cs typeface="TH SarabunPSK" pitchFamily="34" charset="-34"/>
          </a:endParaRPr>
        </a:p>
      </dgm:t>
    </dgm:pt>
    <dgm:pt modelId="{A13DBDFC-CC31-4167-9B7A-BE17393BA1FF}" type="parTrans" cxnId="{25273042-E82B-4784-9101-CDE2A0E43D31}">
      <dgm:prSet/>
      <dgm:spPr/>
      <dgm:t>
        <a:bodyPr/>
        <a:lstStyle/>
        <a:p>
          <a:endParaRPr lang="th-TH"/>
        </a:p>
      </dgm:t>
    </dgm:pt>
    <dgm:pt modelId="{8476609B-0ABC-4265-BB56-A9D654B7614F}" type="sibTrans" cxnId="{25273042-E82B-4784-9101-CDE2A0E43D31}">
      <dgm:prSet/>
      <dgm:spPr/>
      <dgm:t>
        <a:bodyPr/>
        <a:lstStyle/>
        <a:p>
          <a:endParaRPr lang="th-TH"/>
        </a:p>
      </dgm:t>
    </dgm:pt>
    <dgm:pt modelId="{FE47FBE2-0614-4160-9D37-9DBBB026D706}">
      <dgm:prSet phldrT="[ข้อความ]" custT="1"/>
      <dgm:spPr/>
      <dgm:t>
        <a:bodyPr/>
        <a:lstStyle/>
        <a:p>
          <a:r>
            <a:rPr lang="th-TH" sz="3600" b="1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๔๐ ชั่วโมง/ปี</a:t>
          </a:r>
        </a:p>
      </dgm:t>
    </dgm:pt>
    <dgm:pt modelId="{13CE7D09-08D4-4391-A979-9D123D4B974B}" type="parTrans" cxnId="{00B0B0B5-ABF2-45E2-832C-F21FD046AD96}">
      <dgm:prSet/>
      <dgm:spPr/>
      <dgm:t>
        <a:bodyPr/>
        <a:lstStyle/>
        <a:p>
          <a:endParaRPr lang="th-TH"/>
        </a:p>
      </dgm:t>
    </dgm:pt>
    <dgm:pt modelId="{E7FB9056-093C-4237-ABA6-3B8752EB745B}" type="sibTrans" cxnId="{00B0B0B5-ABF2-45E2-832C-F21FD046AD96}">
      <dgm:prSet/>
      <dgm:spPr/>
      <dgm:t>
        <a:bodyPr/>
        <a:lstStyle/>
        <a:p>
          <a:endParaRPr lang="th-TH"/>
        </a:p>
      </dgm:t>
    </dgm:pt>
    <dgm:pt modelId="{BB5B64AA-C11F-4BD0-97F4-0840C18F1D6D}">
      <dgm:prSet phldrT="[ข้อความ]" custT="1"/>
      <dgm:spPr/>
      <dgm:t>
        <a:bodyPr/>
        <a:lstStyle/>
        <a:p>
          <a:pPr>
            <a:lnSpc>
              <a:spcPts val="3300"/>
            </a:lnSpc>
            <a:spcBef>
              <a:spcPts val="600"/>
            </a:spcBef>
            <a:spcAft>
              <a:spcPts val="0"/>
            </a:spcAft>
          </a:pPr>
          <a:r>
            <a:rPr lang="th-TH" sz="3200" b="1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๖ รายวิชา</a:t>
          </a:r>
        </a:p>
        <a:p>
          <a:pPr>
            <a:lnSpc>
              <a:spcPts val="3300"/>
            </a:lnSpc>
            <a:spcBef>
              <a:spcPct val="0"/>
            </a:spcBef>
            <a:spcAft>
              <a:spcPts val="0"/>
            </a:spcAft>
          </a:pPr>
          <a:r>
            <a:rPr lang="th-TH" sz="3200" b="1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(๓ หน่วย</a:t>
          </a:r>
          <a:r>
            <a:rPr lang="th-TH" sz="3200" b="1" dirty="0" err="1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กิต</a:t>
          </a:r>
          <a:r>
            <a:rPr lang="th-TH" sz="4000" b="1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)</a:t>
          </a:r>
        </a:p>
        <a:p>
          <a:pPr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100" b="1" dirty="0">
            <a:solidFill>
              <a:srgbClr val="00B050"/>
            </a:solidFill>
            <a:latin typeface="TH SarabunPSK" pitchFamily="34" charset="-34"/>
            <a:cs typeface="TH SarabunPSK" pitchFamily="34" charset="-34"/>
          </a:endParaRPr>
        </a:p>
      </dgm:t>
    </dgm:pt>
    <dgm:pt modelId="{6E667C60-C83C-4412-8999-A3770BF61802}" type="parTrans" cxnId="{B336DC6D-2344-4604-AA1F-D0547969F703}">
      <dgm:prSet/>
      <dgm:spPr/>
      <dgm:t>
        <a:bodyPr/>
        <a:lstStyle/>
        <a:p>
          <a:endParaRPr lang="th-TH"/>
        </a:p>
      </dgm:t>
    </dgm:pt>
    <dgm:pt modelId="{7C36863C-8609-492E-8FCF-511B55744B1C}" type="sibTrans" cxnId="{B336DC6D-2344-4604-AA1F-D0547969F703}">
      <dgm:prSet/>
      <dgm:spPr/>
      <dgm:t>
        <a:bodyPr/>
        <a:lstStyle/>
        <a:p>
          <a:endParaRPr lang="th-TH"/>
        </a:p>
      </dgm:t>
    </dgm:pt>
    <dgm:pt modelId="{2673E345-51B6-4663-96BE-0DD765008E65}">
      <dgm:prSet phldrT="[ข้อความ]"/>
      <dgm:spPr/>
      <dgm:t>
        <a:bodyPr/>
        <a:lstStyle/>
        <a:p>
          <a:r>
            <a:rPr lang="th-TH" b="1" dirty="0" smtClean="0">
              <a:latin typeface="TH SarabunPSK" pitchFamily="34" charset="-34"/>
              <a:cs typeface="TH SarabunPSK" pitchFamily="34" charset="-34"/>
            </a:rPr>
            <a:t>ระดับมัธยมศึกษา</a:t>
          </a:r>
          <a:br>
            <a:rPr lang="th-TH" b="1" dirty="0" smtClean="0">
              <a:latin typeface="TH SarabunPSK" pitchFamily="34" charset="-34"/>
              <a:cs typeface="TH SarabunPSK" pitchFamily="34" charset="-34"/>
            </a:rPr>
          </a:br>
          <a:r>
            <a:rPr lang="th-TH" b="1" dirty="0" smtClean="0">
              <a:latin typeface="TH SarabunPSK" pitchFamily="34" charset="-34"/>
              <a:cs typeface="TH SarabunPSK" pitchFamily="34" charset="-34"/>
            </a:rPr>
            <a:t>ตอนปลาย </a:t>
          </a:r>
          <a:br>
            <a:rPr lang="th-TH" b="1" dirty="0" smtClean="0">
              <a:latin typeface="TH SarabunPSK" pitchFamily="34" charset="-34"/>
              <a:cs typeface="TH SarabunPSK" pitchFamily="34" charset="-34"/>
            </a:rPr>
          </a:br>
          <a:r>
            <a:rPr lang="th-TH" b="1" dirty="0" smtClean="0">
              <a:latin typeface="TH SarabunPSK" pitchFamily="34" charset="-34"/>
              <a:cs typeface="TH SarabunPSK" pitchFamily="34" charset="-34"/>
            </a:rPr>
            <a:t>(ม. ๔ – ๖)</a:t>
          </a:r>
          <a:endParaRPr lang="th-TH" b="1" dirty="0">
            <a:latin typeface="TH SarabunPSK" pitchFamily="34" charset="-34"/>
            <a:cs typeface="TH SarabunPSK" pitchFamily="34" charset="-34"/>
          </a:endParaRPr>
        </a:p>
      </dgm:t>
    </dgm:pt>
    <dgm:pt modelId="{18D6C648-7FDC-4179-8BC5-2CE2C780DBB8}" type="parTrans" cxnId="{D178D6D7-D476-40BE-98D2-362808D4A484}">
      <dgm:prSet/>
      <dgm:spPr/>
      <dgm:t>
        <a:bodyPr/>
        <a:lstStyle/>
        <a:p>
          <a:endParaRPr lang="th-TH"/>
        </a:p>
      </dgm:t>
    </dgm:pt>
    <dgm:pt modelId="{702FCBA6-391E-4F36-A6F3-F54C54272B47}" type="sibTrans" cxnId="{D178D6D7-D476-40BE-98D2-362808D4A484}">
      <dgm:prSet/>
      <dgm:spPr/>
      <dgm:t>
        <a:bodyPr/>
        <a:lstStyle/>
        <a:p>
          <a:endParaRPr lang="th-TH"/>
        </a:p>
      </dgm:t>
    </dgm:pt>
    <dgm:pt modelId="{4FAC5F00-9852-4462-8307-5346981124ED}">
      <dgm:prSet phldrT="[ข้อความ]"/>
      <dgm:spPr/>
      <dgm:t>
        <a:bodyPr/>
        <a:lstStyle/>
        <a:p>
          <a:r>
            <a:rPr lang="th-TH" b="1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๘๐ </a:t>
          </a:r>
          <a:r>
            <a:rPr lang="th-TH" b="1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ชั่วโมง/๓ </a:t>
          </a:r>
          <a:r>
            <a:rPr lang="th-TH" b="1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ปี</a:t>
          </a:r>
          <a:endParaRPr lang="th-TH" b="1" dirty="0">
            <a:solidFill>
              <a:srgbClr val="00B050"/>
            </a:solidFill>
            <a:latin typeface="TH SarabunPSK" pitchFamily="34" charset="-34"/>
            <a:cs typeface="TH SarabunPSK" pitchFamily="34" charset="-34"/>
          </a:endParaRPr>
        </a:p>
      </dgm:t>
    </dgm:pt>
    <dgm:pt modelId="{7BD51204-0BA8-4F72-8380-9B2E830A9D58}" type="parTrans" cxnId="{075F24F5-BD34-49D0-9A64-85CBDC12DA66}">
      <dgm:prSet/>
      <dgm:spPr/>
      <dgm:t>
        <a:bodyPr/>
        <a:lstStyle/>
        <a:p>
          <a:endParaRPr lang="th-TH"/>
        </a:p>
      </dgm:t>
    </dgm:pt>
    <dgm:pt modelId="{B89A5137-4F8B-4ABC-B48C-E99D2DA76414}" type="sibTrans" cxnId="{075F24F5-BD34-49D0-9A64-85CBDC12DA66}">
      <dgm:prSet/>
      <dgm:spPr/>
      <dgm:t>
        <a:bodyPr/>
        <a:lstStyle/>
        <a:p>
          <a:endParaRPr lang="th-TH"/>
        </a:p>
      </dgm:t>
    </dgm:pt>
    <dgm:pt modelId="{9FF605DD-246D-4B29-8578-A8495FAD0DB8}">
      <dgm:prSet phldrT="[ข้อความ]"/>
      <dgm:spPr/>
      <dgm:t>
        <a:bodyPr/>
        <a:lstStyle/>
        <a:p>
          <a:pPr>
            <a:lnSpc>
              <a:spcPts val="3400"/>
            </a:lnSpc>
            <a:spcAft>
              <a:spcPts val="0"/>
            </a:spcAft>
          </a:pPr>
          <a:r>
            <a:rPr lang="th-TH" b="1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๔ รายวิชา</a:t>
          </a:r>
        </a:p>
        <a:p>
          <a:pPr>
            <a:lnSpc>
              <a:spcPts val="3400"/>
            </a:lnSpc>
            <a:spcAft>
              <a:spcPts val="0"/>
            </a:spcAft>
          </a:pPr>
          <a:r>
            <a:rPr lang="th-TH" b="1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(๒ หน่วย</a:t>
          </a:r>
          <a:r>
            <a:rPr lang="th-TH" b="1" dirty="0" err="1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กิต</a:t>
          </a:r>
          <a:r>
            <a:rPr lang="th-TH" b="1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)</a:t>
          </a:r>
          <a:endParaRPr lang="th-TH" b="1" dirty="0">
            <a:solidFill>
              <a:srgbClr val="00B050"/>
            </a:solidFill>
            <a:latin typeface="TH SarabunPSK" pitchFamily="34" charset="-34"/>
            <a:cs typeface="TH SarabunPSK" pitchFamily="34" charset="-34"/>
          </a:endParaRPr>
        </a:p>
      </dgm:t>
    </dgm:pt>
    <dgm:pt modelId="{67758AA5-F737-48B4-A1D7-C65F91647D31}" type="parTrans" cxnId="{03563BFD-1BD7-49C6-ADDE-2AED75FF7193}">
      <dgm:prSet/>
      <dgm:spPr/>
      <dgm:t>
        <a:bodyPr/>
        <a:lstStyle/>
        <a:p>
          <a:endParaRPr lang="th-TH"/>
        </a:p>
      </dgm:t>
    </dgm:pt>
    <dgm:pt modelId="{BBFBBF1E-69A5-469E-9506-2D6DF73C75FF}" type="sibTrans" cxnId="{03563BFD-1BD7-49C6-ADDE-2AED75FF7193}">
      <dgm:prSet/>
      <dgm:spPr/>
      <dgm:t>
        <a:bodyPr/>
        <a:lstStyle/>
        <a:p>
          <a:endParaRPr lang="th-TH"/>
        </a:p>
      </dgm:t>
    </dgm:pt>
    <dgm:pt modelId="{0C93E749-788E-44A0-854F-61BCCA6C4274}" type="pres">
      <dgm:prSet presAssocID="{133D2E2A-9FDA-4EDE-AC53-49FBAE4D4563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BECF3B0F-714C-46E0-9406-512C7BEB014E}" type="pres">
      <dgm:prSet presAssocID="{A85A1D02-1623-4158-B651-2FC26F155B1E}" presName="horFlow" presStyleCnt="0"/>
      <dgm:spPr/>
    </dgm:pt>
    <dgm:pt modelId="{6DE13544-9C87-42C2-B066-23E17F5825BF}" type="pres">
      <dgm:prSet presAssocID="{A85A1D02-1623-4158-B651-2FC26F155B1E}" presName="bigChev" presStyleLbl="node1" presStyleIdx="0" presStyleCnt="3"/>
      <dgm:spPr/>
      <dgm:t>
        <a:bodyPr/>
        <a:lstStyle/>
        <a:p>
          <a:endParaRPr lang="th-TH"/>
        </a:p>
      </dgm:t>
    </dgm:pt>
    <dgm:pt modelId="{42C1D0EB-E166-4073-9D6D-AEE77FC3773F}" type="pres">
      <dgm:prSet presAssocID="{C3E5D9B6-785E-4216-92DA-77EC5D2E7ED6}" presName="parTrans" presStyleCnt="0"/>
      <dgm:spPr/>
    </dgm:pt>
    <dgm:pt modelId="{32F846A4-DA2A-4B73-AB7B-95D681B729BA}" type="pres">
      <dgm:prSet presAssocID="{F76087D5-F251-4E01-BB40-4C336E004E68}" presName="node" presStyleLbl="alignAccFollowNode1" presStyleIdx="0" presStyleCnt="6" custScaleX="116459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312EBD6-FD3B-4C35-BA2B-2FEF7FE39A45}" type="pres">
      <dgm:prSet presAssocID="{38C5ED58-A85D-4D48-BFC1-B5F893FE8A59}" presName="sibTrans" presStyleCnt="0"/>
      <dgm:spPr/>
    </dgm:pt>
    <dgm:pt modelId="{0015727A-6DE9-4B20-B2B4-373129ACD072}" type="pres">
      <dgm:prSet presAssocID="{150CA3F7-46AB-49AF-B906-7882C5AFF242}" presName="node" presStyleLbl="align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6B76D54-6817-4318-AAFC-EF3ACF5BFA26}" type="pres">
      <dgm:prSet presAssocID="{A85A1D02-1623-4158-B651-2FC26F155B1E}" presName="vSp" presStyleCnt="0"/>
      <dgm:spPr/>
    </dgm:pt>
    <dgm:pt modelId="{BA1E8F89-40C1-424F-98F6-2B7D5DFD0953}" type="pres">
      <dgm:prSet presAssocID="{5F1D3729-CA1F-4067-9F5A-256D1BABEC94}" presName="horFlow" presStyleCnt="0"/>
      <dgm:spPr/>
    </dgm:pt>
    <dgm:pt modelId="{40109ED9-5674-41E9-AFB5-4549F382B879}" type="pres">
      <dgm:prSet presAssocID="{5F1D3729-CA1F-4067-9F5A-256D1BABEC94}" presName="bigChev" presStyleLbl="node1" presStyleIdx="1" presStyleCnt="3"/>
      <dgm:spPr/>
      <dgm:t>
        <a:bodyPr/>
        <a:lstStyle/>
        <a:p>
          <a:endParaRPr lang="th-TH"/>
        </a:p>
      </dgm:t>
    </dgm:pt>
    <dgm:pt modelId="{29B7930D-33D6-4E63-BC49-580E4827F1FB}" type="pres">
      <dgm:prSet presAssocID="{13CE7D09-08D4-4391-A979-9D123D4B974B}" presName="parTrans" presStyleCnt="0"/>
      <dgm:spPr/>
    </dgm:pt>
    <dgm:pt modelId="{FE7B7A4A-E4C9-4CD0-8ABA-46743B6FD880}" type="pres">
      <dgm:prSet presAssocID="{FE47FBE2-0614-4160-9D37-9DBBB026D706}" presName="node" presStyleLbl="alignAccFollowNode1" presStyleIdx="2" presStyleCnt="6" custScaleX="11447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EA475B1-66B8-44A8-B041-65180BE0AB4D}" type="pres">
      <dgm:prSet presAssocID="{E7FB9056-093C-4237-ABA6-3B8752EB745B}" presName="sibTrans" presStyleCnt="0"/>
      <dgm:spPr/>
    </dgm:pt>
    <dgm:pt modelId="{BF33098C-993F-4E13-A8AA-22BA3B9BEEDD}" type="pres">
      <dgm:prSet presAssocID="{BB5B64AA-C11F-4BD0-97F4-0840C18F1D6D}" presName="node" presStyleLbl="align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14CAB6B-156D-46BE-AEDC-1D7BF7B829F0}" type="pres">
      <dgm:prSet presAssocID="{5F1D3729-CA1F-4067-9F5A-256D1BABEC94}" presName="vSp" presStyleCnt="0"/>
      <dgm:spPr/>
    </dgm:pt>
    <dgm:pt modelId="{431FFFFC-D00C-4CB3-9AB7-DCB6D264E42D}" type="pres">
      <dgm:prSet presAssocID="{2673E345-51B6-4663-96BE-0DD765008E65}" presName="horFlow" presStyleCnt="0"/>
      <dgm:spPr/>
    </dgm:pt>
    <dgm:pt modelId="{13433674-E3A1-40AF-A62A-4B84382C11B9}" type="pres">
      <dgm:prSet presAssocID="{2673E345-51B6-4663-96BE-0DD765008E65}" presName="bigChev" presStyleLbl="node1" presStyleIdx="2" presStyleCnt="3"/>
      <dgm:spPr/>
      <dgm:t>
        <a:bodyPr/>
        <a:lstStyle/>
        <a:p>
          <a:endParaRPr lang="th-TH"/>
        </a:p>
      </dgm:t>
    </dgm:pt>
    <dgm:pt modelId="{BEBE6EAF-6236-45CA-9552-50B6BCCE2B9E}" type="pres">
      <dgm:prSet presAssocID="{7BD51204-0BA8-4F72-8380-9B2E830A9D58}" presName="parTrans" presStyleCnt="0"/>
      <dgm:spPr/>
    </dgm:pt>
    <dgm:pt modelId="{14649050-5C74-46E2-8F2C-C13F60DB6D98}" type="pres">
      <dgm:prSet presAssocID="{4FAC5F00-9852-4462-8307-5346981124ED}" presName="node" presStyleLbl="alignAccFollowNode1" presStyleIdx="4" presStyleCnt="6" custScaleX="11447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F92813E-9A92-4895-B29E-3ABE5F5D097A}" type="pres">
      <dgm:prSet presAssocID="{B89A5137-4F8B-4ABC-B48C-E99D2DA76414}" presName="sibTrans" presStyleCnt="0"/>
      <dgm:spPr/>
    </dgm:pt>
    <dgm:pt modelId="{F39D23D1-CDE8-4D76-B03E-8EE4D723A011}" type="pres">
      <dgm:prSet presAssocID="{9FF605DD-246D-4B29-8578-A8495FAD0DB8}" presName="node" presStyleLbl="align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FDF6AEF4-167A-4F43-AF0B-F44D2960C04F}" type="presOf" srcId="{FE47FBE2-0614-4160-9D37-9DBBB026D706}" destId="{FE7B7A4A-E4C9-4CD0-8ABA-46743B6FD880}" srcOrd="0" destOrd="0" presId="urn:microsoft.com/office/officeart/2005/8/layout/lProcess3"/>
    <dgm:cxn modelId="{B336DC6D-2344-4604-AA1F-D0547969F703}" srcId="{5F1D3729-CA1F-4067-9F5A-256D1BABEC94}" destId="{BB5B64AA-C11F-4BD0-97F4-0840C18F1D6D}" srcOrd="1" destOrd="0" parTransId="{6E667C60-C83C-4412-8999-A3770BF61802}" sibTransId="{7C36863C-8609-492E-8FCF-511B55744B1C}"/>
    <dgm:cxn modelId="{3B011878-92E4-45B1-B597-03F05CF9D520}" type="presOf" srcId="{133D2E2A-9FDA-4EDE-AC53-49FBAE4D4563}" destId="{0C93E749-788E-44A0-854F-61BCCA6C4274}" srcOrd="0" destOrd="0" presId="urn:microsoft.com/office/officeart/2005/8/layout/lProcess3"/>
    <dgm:cxn modelId="{2420D452-5252-4129-B7CE-3919A7DF0F82}" srcId="{A85A1D02-1623-4158-B651-2FC26F155B1E}" destId="{F76087D5-F251-4E01-BB40-4C336E004E68}" srcOrd="0" destOrd="0" parTransId="{C3E5D9B6-785E-4216-92DA-77EC5D2E7ED6}" sibTransId="{38C5ED58-A85D-4D48-BFC1-B5F893FE8A59}"/>
    <dgm:cxn modelId="{81752EF7-BE06-4B42-9716-05F965E15188}" type="presOf" srcId="{5F1D3729-CA1F-4067-9F5A-256D1BABEC94}" destId="{40109ED9-5674-41E9-AFB5-4549F382B879}" srcOrd="0" destOrd="0" presId="urn:microsoft.com/office/officeart/2005/8/layout/lProcess3"/>
    <dgm:cxn modelId="{DC496FC3-C7B2-46AC-9720-6B88BA07DC2D}" type="presOf" srcId="{9FF605DD-246D-4B29-8578-A8495FAD0DB8}" destId="{F39D23D1-CDE8-4D76-B03E-8EE4D723A011}" srcOrd="0" destOrd="0" presId="urn:microsoft.com/office/officeart/2005/8/layout/lProcess3"/>
    <dgm:cxn modelId="{D178D6D7-D476-40BE-98D2-362808D4A484}" srcId="{133D2E2A-9FDA-4EDE-AC53-49FBAE4D4563}" destId="{2673E345-51B6-4663-96BE-0DD765008E65}" srcOrd="2" destOrd="0" parTransId="{18D6C648-7FDC-4179-8BC5-2CE2C780DBB8}" sibTransId="{702FCBA6-391E-4F36-A6F3-F54C54272B47}"/>
    <dgm:cxn modelId="{075F24F5-BD34-49D0-9A64-85CBDC12DA66}" srcId="{2673E345-51B6-4663-96BE-0DD765008E65}" destId="{4FAC5F00-9852-4462-8307-5346981124ED}" srcOrd="0" destOrd="0" parTransId="{7BD51204-0BA8-4F72-8380-9B2E830A9D58}" sibTransId="{B89A5137-4F8B-4ABC-B48C-E99D2DA76414}"/>
    <dgm:cxn modelId="{6094436E-F24B-4A0B-9E63-15EDC99C995A}" srcId="{A85A1D02-1623-4158-B651-2FC26F155B1E}" destId="{150CA3F7-46AB-49AF-B906-7882C5AFF242}" srcOrd="1" destOrd="0" parTransId="{FD2818CF-787A-4A95-A64E-00C970B283F3}" sibTransId="{C32640F8-5AC9-4DF6-A9D4-A3434BA9EDF6}"/>
    <dgm:cxn modelId="{8CE867D5-7AD5-4623-83F8-74A82EFFE001}" srcId="{133D2E2A-9FDA-4EDE-AC53-49FBAE4D4563}" destId="{A85A1D02-1623-4158-B651-2FC26F155B1E}" srcOrd="0" destOrd="0" parTransId="{93BFC44B-3DDB-4C3F-A06C-41C97906E384}" sibTransId="{9096839D-0659-436D-BD42-D433E311ADF4}"/>
    <dgm:cxn modelId="{D692A87F-0FA4-41C4-A5F9-BFB44259E6DF}" type="presOf" srcId="{150CA3F7-46AB-49AF-B906-7882C5AFF242}" destId="{0015727A-6DE9-4B20-B2B4-373129ACD072}" srcOrd="0" destOrd="0" presId="urn:microsoft.com/office/officeart/2005/8/layout/lProcess3"/>
    <dgm:cxn modelId="{00B0B0B5-ABF2-45E2-832C-F21FD046AD96}" srcId="{5F1D3729-CA1F-4067-9F5A-256D1BABEC94}" destId="{FE47FBE2-0614-4160-9D37-9DBBB026D706}" srcOrd="0" destOrd="0" parTransId="{13CE7D09-08D4-4391-A979-9D123D4B974B}" sibTransId="{E7FB9056-093C-4237-ABA6-3B8752EB745B}"/>
    <dgm:cxn modelId="{917D529F-C8BD-49C1-9E1C-DB24B5515AAB}" type="presOf" srcId="{2673E345-51B6-4663-96BE-0DD765008E65}" destId="{13433674-E3A1-40AF-A62A-4B84382C11B9}" srcOrd="0" destOrd="0" presId="urn:microsoft.com/office/officeart/2005/8/layout/lProcess3"/>
    <dgm:cxn modelId="{25273042-E82B-4784-9101-CDE2A0E43D31}" srcId="{133D2E2A-9FDA-4EDE-AC53-49FBAE4D4563}" destId="{5F1D3729-CA1F-4067-9F5A-256D1BABEC94}" srcOrd="1" destOrd="0" parTransId="{A13DBDFC-CC31-4167-9B7A-BE17393BA1FF}" sibTransId="{8476609B-0ABC-4265-BB56-A9D654B7614F}"/>
    <dgm:cxn modelId="{7ED6550D-BED0-481D-BEB0-D604E4F923D7}" type="presOf" srcId="{F76087D5-F251-4E01-BB40-4C336E004E68}" destId="{32F846A4-DA2A-4B73-AB7B-95D681B729BA}" srcOrd="0" destOrd="0" presId="urn:microsoft.com/office/officeart/2005/8/layout/lProcess3"/>
    <dgm:cxn modelId="{8373943B-821E-4505-A23E-E6D23AEBD5B7}" type="presOf" srcId="{BB5B64AA-C11F-4BD0-97F4-0840C18F1D6D}" destId="{BF33098C-993F-4E13-A8AA-22BA3B9BEEDD}" srcOrd="0" destOrd="0" presId="urn:microsoft.com/office/officeart/2005/8/layout/lProcess3"/>
    <dgm:cxn modelId="{03563BFD-1BD7-49C6-ADDE-2AED75FF7193}" srcId="{2673E345-51B6-4663-96BE-0DD765008E65}" destId="{9FF605DD-246D-4B29-8578-A8495FAD0DB8}" srcOrd="1" destOrd="0" parTransId="{67758AA5-F737-48B4-A1D7-C65F91647D31}" sibTransId="{BBFBBF1E-69A5-469E-9506-2D6DF73C75FF}"/>
    <dgm:cxn modelId="{63F82F21-67E5-43C9-9E8B-44C991A2A227}" type="presOf" srcId="{A85A1D02-1623-4158-B651-2FC26F155B1E}" destId="{6DE13544-9C87-42C2-B066-23E17F5825BF}" srcOrd="0" destOrd="0" presId="urn:microsoft.com/office/officeart/2005/8/layout/lProcess3"/>
    <dgm:cxn modelId="{2C84F9C5-ABDC-4505-83D0-F782938CB578}" type="presOf" srcId="{4FAC5F00-9852-4462-8307-5346981124ED}" destId="{14649050-5C74-46E2-8F2C-C13F60DB6D98}" srcOrd="0" destOrd="0" presId="urn:microsoft.com/office/officeart/2005/8/layout/lProcess3"/>
    <dgm:cxn modelId="{9EA67C29-B5DA-4E9B-905D-6E0C1BF89A9D}" type="presParOf" srcId="{0C93E749-788E-44A0-854F-61BCCA6C4274}" destId="{BECF3B0F-714C-46E0-9406-512C7BEB014E}" srcOrd="0" destOrd="0" presId="urn:microsoft.com/office/officeart/2005/8/layout/lProcess3"/>
    <dgm:cxn modelId="{1C391BAC-3E50-49E9-8212-4D2DF812EF82}" type="presParOf" srcId="{BECF3B0F-714C-46E0-9406-512C7BEB014E}" destId="{6DE13544-9C87-42C2-B066-23E17F5825BF}" srcOrd="0" destOrd="0" presId="urn:microsoft.com/office/officeart/2005/8/layout/lProcess3"/>
    <dgm:cxn modelId="{F6248A02-A3A0-49C3-94DD-503A9F74605B}" type="presParOf" srcId="{BECF3B0F-714C-46E0-9406-512C7BEB014E}" destId="{42C1D0EB-E166-4073-9D6D-AEE77FC3773F}" srcOrd="1" destOrd="0" presId="urn:microsoft.com/office/officeart/2005/8/layout/lProcess3"/>
    <dgm:cxn modelId="{B63BAF48-B2C5-4BC9-898B-9E874B2E1E00}" type="presParOf" srcId="{BECF3B0F-714C-46E0-9406-512C7BEB014E}" destId="{32F846A4-DA2A-4B73-AB7B-95D681B729BA}" srcOrd="2" destOrd="0" presId="urn:microsoft.com/office/officeart/2005/8/layout/lProcess3"/>
    <dgm:cxn modelId="{F8537DC9-B3D1-4C36-BD98-18CE62128721}" type="presParOf" srcId="{BECF3B0F-714C-46E0-9406-512C7BEB014E}" destId="{D312EBD6-FD3B-4C35-BA2B-2FEF7FE39A45}" srcOrd="3" destOrd="0" presId="urn:microsoft.com/office/officeart/2005/8/layout/lProcess3"/>
    <dgm:cxn modelId="{3408D1E9-74B2-405E-9748-C7EDC13E7FEE}" type="presParOf" srcId="{BECF3B0F-714C-46E0-9406-512C7BEB014E}" destId="{0015727A-6DE9-4B20-B2B4-373129ACD072}" srcOrd="4" destOrd="0" presId="urn:microsoft.com/office/officeart/2005/8/layout/lProcess3"/>
    <dgm:cxn modelId="{08F504F9-14D3-44C9-9031-C54B7D7E4323}" type="presParOf" srcId="{0C93E749-788E-44A0-854F-61BCCA6C4274}" destId="{56B76D54-6817-4318-AAFC-EF3ACF5BFA26}" srcOrd="1" destOrd="0" presId="urn:microsoft.com/office/officeart/2005/8/layout/lProcess3"/>
    <dgm:cxn modelId="{7999E843-E015-404B-AB1C-AD22577C5399}" type="presParOf" srcId="{0C93E749-788E-44A0-854F-61BCCA6C4274}" destId="{BA1E8F89-40C1-424F-98F6-2B7D5DFD0953}" srcOrd="2" destOrd="0" presId="urn:microsoft.com/office/officeart/2005/8/layout/lProcess3"/>
    <dgm:cxn modelId="{CCEE2B07-99CE-494A-B852-58C03EAB49B6}" type="presParOf" srcId="{BA1E8F89-40C1-424F-98F6-2B7D5DFD0953}" destId="{40109ED9-5674-41E9-AFB5-4549F382B879}" srcOrd="0" destOrd="0" presId="urn:microsoft.com/office/officeart/2005/8/layout/lProcess3"/>
    <dgm:cxn modelId="{6F4FE9CC-59BC-4961-BA04-81F18CF63AB2}" type="presParOf" srcId="{BA1E8F89-40C1-424F-98F6-2B7D5DFD0953}" destId="{29B7930D-33D6-4E63-BC49-580E4827F1FB}" srcOrd="1" destOrd="0" presId="urn:microsoft.com/office/officeart/2005/8/layout/lProcess3"/>
    <dgm:cxn modelId="{BF01DE6B-956E-4334-A613-201EF5E2CD32}" type="presParOf" srcId="{BA1E8F89-40C1-424F-98F6-2B7D5DFD0953}" destId="{FE7B7A4A-E4C9-4CD0-8ABA-46743B6FD880}" srcOrd="2" destOrd="0" presId="urn:microsoft.com/office/officeart/2005/8/layout/lProcess3"/>
    <dgm:cxn modelId="{152EDCF4-948A-48ED-91B6-8A6C91CE2ABE}" type="presParOf" srcId="{BA1E8F89-40C1-424F-98F6-2B7D5DFD0953}" destId="{BEA475B1-66B8-44A8-B041-65180BE0AB4D}" srcOrd="3" destOrd="0" presId="urn:microsoft.com/office/officeart/2005/8/layout/lProcess3"/>
    <dgm:cxn modelId="{4A85B3A8-07EF-4A9C-8B66-D73B805C4FEC}" type="presParOf" srcId="{BA1E8F89-40C1-424F-98F6-2B7D5DFD0953}" destId="{BF33098C-993F-4E13-A8AA-22BA3B9BEEDD}" srcOrd="4" destOrd="0" presId="urn:microsoft.com/office/officeart/2005/8/layout/lProcess3"/>
    <dgm:cxn modelId="{6984512C-9B72-48AE-8708-E8AAEFD01157}" type="presParOf" srcId="{0C93E749-788E-44A0-854F-61BCCA6C4274}" destId="{414CAB6B-156D-46BE-AEDC-1D7BF7B829F0}" srcOrd="3" destOrd="0" presId="urn:microsoft.com/office/officeart/2005/8/layout/lProcess3"/>
    <dgm:cxn modelId="{F061FBBB-FC9F-4F83-8727-052264BF1884}" type="presParOf" srcId="{0C93E749-788E-44A0-854F-61BCCA6C4274}" destId="{431FFFFC-D00C-4CB3-9AB7-DCB6D264E42D}" srcOrd="4" destOrd="0" presId="urn:microsoft.com/office/officeart/2005/8/layout/lProcess3"/>
    <dgm:cxn modelId="{9BE26401-E683-46FE-82FD-0AE14017C9D4}" type="presParOf" srcId="{431FFFFC-D00C-4CB3-9AB7-DCB6D264E42D}" destId="{13433674-E3A1-40AF-A62A-4B84382C11B9}" srcOrd="0" destOrd="0" presId="urn:microsoft.com/office/officeart/2005/8/layout/lProcess3"/>
    <dgm:cxn modelId="{DBC40F8A-B010-42C5-AB93-BEEA0537C049}" type="presParOf" srcId="{431FFFFC-D00C-4CB3-9AB7-DCB6D264E42D}" destId="{BEBE6EAF-6236-45CA-9552-50B6BCCE2B9E}" srcOrd="1" destOrd="0" presId="urn:microsoft.com/office/officeart/2005/8/layout/lProcess3"/>
    <dgm:cxn modelId="{6F038010-788F-4B17-9AAA-4FD7A2447F30}" type="presParOf" srcId="{431FFFFC-D00C-4CB3-9AB7-DCB6D264E42D}" destId="{14649050-5C74-46E2-8F2C-C13F60DB6D98}" srcOrd="2" destOrd="0" presId="urn:microsoft.com/office/officeart/2005/8/layout/lProcess3"/>
    <dgm:cxn modelId="{E7AF5E9C-81F4-4F04-AF52-B437F17FD683}" type="presParOf" srcId="{431FFFFC-D00C-4CB3-9AB7-DCB6D264E42D}" destId="{DF92813E-9A92-4895-B29E-3ABE5F5D097A}" srcOrd="3" destOrd="0" presId="urn:microsoft.com/office/officeart/2005/8/layout/lProcess3"/>
    <dgm:cxn modelId="{EAA78CDB-15F0-4809-96FE-B9C1875E0A7F}" type="presParOf" srcId="{431FFFFC-D00C-4CB3-9AB7-DCB6D264E42D}" destId="{F39D23D1-CDE8-4D76-B03E-8EE4D723A011}" srcOrd="4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33D2E2A-9FDA-4EDE-AC53-49FBAE4D4563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A85A1D02-1623-4158-B651-2FC26F155B1E}">
      <dgm:prSet phldrT="[ข้อความ]"/>
      <dgm:spPr/>
      <dgm:t>
        <a:bodyPr/>
        <a:lstStyle/>
        <a:p>
          <a:r>
            <a:rPr lang="th-TH" b="1" dirty="0" smtClean="0">
              <a:latin typeface="TH SarabunPSK" pitchFamily="34" charset="-34"/>
              <a:cs typeface="TH SarabunPSK" pitchFamily="34" charset="-34"/>
            </a:rPr>
            <a:t>ระดับประถมศึกษา </a:t>
          </a:r>
          <a:br>
            <a:rPr lang="th-TH" b="1" dirty="0" smtClean="0">
              <a:latin typeface="TH SarabunPSK" pitchFamily="34" charset="-34"/>
              <a:cs typeface="TH SarabunPSK" pitchFamily="34" charset="-34"/>
            </a:rPr>
          </a:br>
          <a:r>
            <a:rPr lang="th-TH" b="1" dirty="0" smtClean="0">
              <a:latin typeface="TH SarabunPSK" pitchFamily="34" charset="-34"/>
              <a:cs typeface="TH SarabunPSK" pitchFamily="34" charset="-34"/>
            </a:rPr>
            <a:t>(ป. ๑ – ๖)</a:t>
          </a:r>
          <a:endParaRPr lang="th-TH" b="1" dirty="0">
            <a:latin typeface="TH SarabunPSK" pitchFamily="34" charset="-34"/>
            <a:cs typeface="TH SarabunPSK" pitchFamily="34" charset="-34"/>
          </a:endParaRPr>
        </a:p>
      </dgm:t>
    </dgm:pt>
    <dgm:pt modelId="{93BFC44B-3DDB-4C3F-A06C-41C97906E384}" type="parTrans" cxnId="{8CE867D5-7AD5-4623-83F8-74A82EFFE001}">
      <dgm:prSet/>
      <dgm:spPr/>
      <dgm:t>
        <a:bodyPr/>
        <a:lstStyle/>
        <a:p>
          <a:endParaRPr lang="th-TH"/>
        </a:p>
      </dgm:t>
    </dgm:pt>
    <dgm:pt modelId="{9096839D-0659-436D-BD42-D433E311ADF4}" type="sibTrans" cxnId="{8CE867D5-7AD5-4623-83F8-74A82EFFE001}">
      <dgm:prSet/>
      <dgm:spPr/>
      <dgm:t>
        <a:bodyPr/>
        <a:lstStyle/>
        <a:p>
          <a:endParaRPr lang="th-TH"/>
        </a:p>
      </dgm:t>
    </dgm:pt>
    <dgm:pt modelId="{F76087D5-F251-4E01-BB40-4C336E004E68}">
      <dgm:prSet phldrT="[ข้อความ]" custT="1"/>
      <dgm:spPr/>
      <dgm:t>
        <a:bodyPr/>
        <a:lstStyle/>
        <a:p>
          <a:r>
            <a:rPr lang="th-TH" sz="3200" b="1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๒๐ ชั่วโมง</a:t>
          </a:r>
          <a:endParaRPr lang="th-TH" sz="3200" b="1" dirty="0">
            <a:solidFill>
              <a:srgbClr val="00B050"/>
            </a:solidFill>
            <a:latin typeface="TH SarabunPSK" pitchFamily="34" charset="-34"/>
            <a:cs typeface="TH SarabunPSK" pitchFamily="34" charset="-34"/>
          </a:endParaRPr>
        </a:p>
      </dgm:t>
    </dgm:pt>
    <dgm:pt modelId="{C3E5D9B6-785E-4216-92DA-77EC5D2E7ED6}" type="parTrans" cxnId="{2420D452-5252-4129-B7CE-3919A7DF0F82}">
      <dgm:prSet/>
      <dgm:spPr/>
      <dgm:t>
        <a:bodyPr/>
        <a:lstStyle/>
        <a:p>
          <a:endParaRPr lang="th-TH"/>
        </a:p>
      </dgm:t>
    </dgm:pt>
    <dgm:pt modelId="{38C5ED58-A85D-4D48-BFC1-B5F893FE8A59}" type="sibTrans" cxnId="{2420D452-5252-4129-B7CE-3919A7DF0F82}">
      <dgm:prSet/>
      <dgm:spPr/>
      <dgm:t>
        <a:bodyPr/>
        <a:lstStyle/>
        <a:p>
          <a:endParaRPr lang="th-TH"/>
        </a:p>
      </dgm:t>
    </dgm:pt>
    <dgm:pt modelId="{150CA3F7-46AB-49AF-B906-7882C5AFF242}">
      <dgm:prSet phldrT="[ข้อความ]" custT="1"/>
      <dgm:spPr/>
      <dgm:t>
        <a:bodyPr anchor="t"/>
        <a:lstStyle/>
        <a:p>
          <a:pPr algn="l">
            <a:lnSpc>
              <a:spcPts val="1800"/>
            </a:lnSpc>
            <a:spcAft>
              <a:spcPts val="0"/>
            </a:spcAft>
          </a:pPr>
          <a:r>
            <a:rPr lang="th-TH" sz="1800" b="1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ป.๑ – หน้าที่พลเมือง ๑</a:t>
          </a:r>
        </a:p>
        <a:p>
          <a:pPr algn="l">
            <a:lnSpc>
              <a:spcPts val="1800"/>
            </a:lnSpc>
            <a:spcAft>
              <a:spcPts val="0"/>
            </a:spcAft>
          </a:pPr>
          <a:r>
            <a:rPr lang="th-TH" sz="1800" b="1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ป.๒ – หน้าที่พลเมือง ๒</a:t>
          </a:r>
        </a:p>
        <a:p>
          <a:pPr algn="l">
            <a:lnSpc>
              <a:spcPts val="1800"/>
            </a:lnSpc>
            <a:spcAft>
              <a:spcPts val="0"/>
            </a:spcAft>
          </a:pPr>
          <a:r>
            <a:rPr lang="th-TH" sz="1800" b="1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ป.๓ – หน้าที่พลเมือง ๓</a:t>
          </a:r>
        </a:p>
        <a:p>
          <a:pPr algn="l">
            <a:lnSpc>
              <a:spcPts val="1800"/>
            </a:lnSpc>
            <a:spcAft>
              <a:spcPts val="0"/>
            </a:spcAft>
          </a:pPr>
          <a:r>
            <a:rPr lang="th-TH" sz="1800" b="1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ป.๔ – หน้าที่พลเมือง ๔</a:t>
          </a:r>
        </a:p>
        <a:p>
          <a:pPr algn="l">
            <a:lnSpc>
              <a:spcPts val="1800"/>
            </a:lnSpc>
            <a:spcAft>
              <a:spcPts val="0"/>
            </a:spcAft>
          </a:pPr>
          <a:r>
            <a:rPr lang="th-TH" sz="1800" b="1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ป.๕ – หน้าที่พลเมือง ๕</a:t>
          </a:r>
        </a:p>
        <a:p>
          <a:pPr algn="l">
            <a:lnSpc>
              <a:spcPts val="1800"/>
            </a:lnSpc>
            <a:spcAft>
              <a:spcPts val="0"/>
            </a:spcAft>
          </a:pPr>
          <a:r>
            <a:rPr lang="th-TH" sz="1800" b="1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ป.๖ – หน้าที่พลเมือง ๖</a:t>
          </a:r>
        </a:p>
        <a:p>
          <a:pPr algn="l">
            <a:lnSpc>
              <a:spcPts val="1800"/>
            </a:lnSpc>
            <a:spcAft>
              <a:spcPts val="0"/>
            </a:spcAft>
          </a:pPr>
          <a:endParaRPr lang="th-TH" sz="1800" b="1" dirty="0" smtClean="0">
            <a:solidFill>
              <a:srgbClr val="00B050"/>
            </a:solidFill>
            <a:latin typeface="TH SarabunPSK" pitchFamily="34" charset="-34"/>
            <a:cs typeface="TH SarabunPSK" pitchFamily="34" charset="-34"/>
          </a:endParaRPr>
        </a:p>
        <a:p>
          <a:pPr algn="ctr">
            <a:lnSpc>
              <a:spcPct val="90000"/>
            </a:lnSpc>
            <a:spcAft>
              <a:spcPct val="35000"/>
            </a:spcAft>
          </a:pPr>
          <a:endParaRPr lang="th-TH" sz="1800" b="1" dirty="0" smtClean="0">
            <a:solidFill>
              <a:srgbClr val="00B050"/>
            </a:solidFill>
            <a:latin typeface="TH SarabunPSK" pitchFamily="34" charset="-34"/>
            <a:cs typeface="TH SarabunPSK" pitchFamily="34" charset="-34"/>
          </a:endParaRPr>
        </a:p>
        <a:p>
          <a:pPr algn="ctr">
            <a:lnSpc>
              <a:spcPct val="90000"/>
            </a:lnSpc>
            <a:spcAft>
              <a:spcPct val="35000"/>
            </a:spcAft>
          </a:pPr>
          <a:endParaRPr lang="th-TH" sz="1800" b="1" dirty="0" smtClean="0">
            <a:solidFill>
              <a:srgbClr val="00B050"/>
            </a:solidFill>
            <a:latin typeface="TH SarabunPSK" pitchFamily="34" charset="-34"/>
            <a:cs typeface="TH SarabunPSK" pitchFamily="34" charset="-34"/>
          </a:endParaRPr>
        </a:p>
        <a:p>
          <a:pPr algn="ctr">
            <a:lnSpc>
              <a:spcPct val="90000"/>
            </a:lnSpc>
            <a:spcAft>
              <a:spcPct val="35000"/>
            </a:spcAft>
          </a:pPr>
          <a:endParaRPr lang="th-TH" sz="1800" b="1" dirty="0">
            <a:solidFill>
              <a:srgbClr val="00B050"/>
            </a:solidFill>
            <a:latin typeface="TH SarabunPSK" pitchFamily="34" charset="-34"/>
            <a:cs typeface="TH SarabunPSK" pitchFamily="34" charset="-34"/>
          </a:endParaRPr>
        </a:p>
      </dgm:t>
    </dgm:pt>
    <dgm:pt modelId="{FD2818CF-787A-4A95-A64E-00C970B283F3}" type="parTrans" cxnId="{6094436E-F24B-4A0B-9E63-15EDC99C995A}">
      <dgm:prSet/>
      <dgm:spPr/>
      <dgm:t>
        <a:bodyPr/>
        <a:lstStyle/>
        <a:p>
          <a:endParaRPr lang="th-TH"/>
        </a:p>
      </dgm:t>
    </dgm:pt>
    <dgm:pt modelId="{C32640F8-5AC9-4DF6-A9D4-A3434BA9EDF6}" type="sibTrans" cxnId="{6094436E-F24B-4A0B-9E63-15EDC99C995A}">
      <dgm:prSet/>
      <dgm:spPr/>
      <dgm:t>
        <a:bodyPr/>
        <a:lstStyle/>
        <a:p>
          <a:endParaRPr lang="th-TH"/>
        </a:p>
      </dgm:t>
    </dgm:pt>
    <dgm:pt modelId="{5F1D3729-CA1F-4067-9F5A-256D1BABEC94}">
      <dgm:prSet phldrT="[ข้อความ]"/>
      <dgm:spPr/>
      <dgm:t>
        <a:bodyPr/>
        <a:lstStyle/>
        <a:p>
          <a:r>
            <a:rPr lang="th-TH" b="1" dirty="0" smtClean="0">
              <a:latin typeface="TH SarabunPSK" pitchFamily="34" charset="-34"/>
              <a:cs typeface="TH SarabunPSK" pitchFamily="34" charset="-34"/>
            </a:rPr>
            <a:t>ระดับมัธยมศึกษาตอนต้น </a:t>
          </a:r>
          <a:br>
            <a:rPr lang="th-TH" b="1" dirty="0" smtClean="0">
              <a:latin typeface="TH SarabunPSK" pitchFamily="34" charset="-34"/>
              <a:cs typeface="TH SarabunPSK" pitchFamily="34" charset="-34"/>
            </a:rPr>
          </a:br>
          <a:r>
            <a:rPr lang="th-TH" b="1" dirty="0" smtClean="0">
              <a:latin typeface="TH SarabunPSK" pitchFamily="34" charset="-34"/>
              <a:cs typeface="TH SarabunPSK" pitchFamily="34" charset="-34"/>
            </a:rPr>
            <a:t>(ม. ๑ – ๓)</a:t>
          </a:r>
          <a:endParaRPr lang="th-TH" b="1" dirty="0">
            <a:latin typeface="TH SarabunPSK" pitchFamily="34" charset="-34"/>
            <a:cs typeface="TH SarabunPSK" pitchFamily="34" charset="-34"/>
          </a:endParaRPr>
        </a:p>
      </dgm:t>
    </dgm:pt>
    <dgm:pt modelId="{A13DBDFC-CC31-4167-9B7A-BE17393BA1FF}" type="parTrans" cxnId="{25273042-E82B-4784-9101-CDE2A0E43D31}">
      <dgm:prSet/>
      <dgm:spPr/>
      <dgm:t>
        <a:bodyPr/>
        <a:lstStyle/>
        <a:p>
          <a:endParaRPr lang="th-TH"/>
        </a:p>
      </dgm:t>
    </dgm:pt>
    <dgm:pt modelId="{8476609B-0ABC-4265-BB56-A9D654B7614F}" type="sibTrans" cxnId="{25273042-E82B-4784-9101-CDE2A0E43D31}">
      <dgm:prSet/>
      <dgm:spPr/>
      <dgm:t>
        <a:bodyPr/>
        <a:lstStyle/>
        <a:p>
          <a:endParaRPr lang="th-TH"/>
        </a:p>
      </dgm:t>
    </dgm:pt>
    <dgm:pt modelId="{FE47FBE2-0614-4160-9D37-9DBBB026D706}">
      <dgm:prSet phldrT="[ข้อความ]" custT="1"/>
      <dgm:spPr/>
      <dgm:t>
        <a:bodyPr/>
        <a:lstStyle/>
        <a:p>
          <a:pPr algn="ctr">
            <a:lnSpc>
              <a:spcPts val="3400"/>
            </a:lnSpc>
            <a:spcAft>
              <a:spcPts val="0"/>
            </a:spcAft>
          </a:pPr>
          <a:r>
            <a:rPr lang="th-TH" sz="3200" b="1" spc="-90" baseline="0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๒๐ ชั่วโมง/ภาค</a:t>
          </a:r>
        </a:p>
        <a:p>
          <a:pPr algn="ctr">
            <a:lnSpc>
              <a:spcPts val="3400"/>
            </a:lnSpc>
            <a:spcAft>
              <a:spcPts val="0"/>
            </a:spcAft>
          </a:pPr>
          <a:r>
            <a:rPr lang="th-TH" sz="3200" b="1" spc="-60" baseline="0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(๐.๕ หน่วย</a:t>
          </a:r>
          <a:r>
            <a:rPr lang="th-TH" sz="3200" b="1" spc="-60" baseline="0" dirty="0" err="1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กิต</a:t>
          </a:r>
          <a:r>
            <a:rPr lang="th-TH" sz="3200" b="1" spc="-60" baseline="0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)</a:t>
          </a:r>
        </a:p>
      </dgm:t>
    </dgm:pt>
    <dgm:pt modelId="{13CE7D09-08D4-4391-A979-9D123D4B974B}" type="parTrans" cxnId="{00B0B0B5-ABF2-45E2-832C-F21FD046AD96}">
      <dgm:prSet/>
      <dgm:spPr/>
      <dgm:t>
        <a:bodyPr/>
        <a:lstStyle/>
        <a:p>
          <a:endParaRPr lang="th-TH"/>
        </a:p>
      </dgm:t>
    </dgm:pt>
    <dgm:pt modelId="{E7FB9056-093C-4237-ABA6-3B8752EB745B}" type="sibTrans" cxnId="{00B0B0B5-ABF2-45E2-832C-F21FD046AD96}">
      <dgm:prSet/>
      <dgm:spPr/>
      <dgm:t>
        <a:bodyPr/>
        <a:lstStyle/>
        <a:p>
          <a:endParaRPr lang="th-TH"/>
        </a:p>
      </dgm:t>
    </dgm:pt>
    <dgm:pt modelId="{BB5B64AA-C11F-4BD0-97F4-0840C18F1D6D}">
      <dgm:prSet phldrT="[ข้อความ]" custT="1"/>
      <dgm:spPr/>
      <dgm:t>
        <a:bodyPr/>
        <a:lstStyle/>
        <a:p>
          <a:pPr>
            <a:lnSpc>
              <a:spcPts val="3300"/>
            </a:lnSpc>
            <a:spcBef>
              <a:spcPct val="0"/>
            </a:spcBef>
            <a:spcAft>
              <a:spcPts val="0"/>
            </a:spcAft>
          </a:pPr>
          <a:endParaRPr lang="th-TH" sz="4000" b="1" dirty="0" smtClean="0">
            <a:solidFill>
              <a:srgbClr val="00B050"/>
            </a:solidFill>
            <a:latin typeface="TH SarabunPSK" pitchFamily="34" charset="-34"/>
            <a:cs typeface="TH SarabunPSK" pitchFamily="34" charset="-34"/>
          </a:endParaRPr>
        </a:p>
        <a:p>
          <a:pPr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th-TH" sz="2100" b="1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ม.๑ – หน้าที่พลเมือง ๒</a:t>
          </a:r>
        </a:p>
        <a:p>
          <a:pPr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th-TH" sz="2100" b="1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ม.๒ – หน้าที่พลเมือง ๔</a:t>
          </a:r>
        </a:p>
        <a:p>
          <a:pPr>
            <a:lnSpc>
              <a:spcPts val="2000"/>
            </a:lnSpc>
            <a:spcBef>
              <a:spcPct val="0"/>
            </a:spcBef>
            <a:spcAft>
              <a:spcPts val="0"/>
            </a:spcAft>
          </a:pPr>
          <a:r>
            <a:rPr lang="th-TH" sz="2100" b="1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ม.๓ – หน้าที่พลเมือง ๖</a:t>
          </a:r>
        </a:p>
        <a:p>
          <a:pPr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100" b="1" dirty="0">
            <a:solidFill>
              <a:srgbClr val="00B050"/>
            </a:solidFill>
            <a:latin typeface="TH SarabunPSK" pitchFamily="34" charset="-34"/>
            <a:cs typeface="TH SarabunPSK" pitchFamily="34" charset="-34"/>
          </a:endParaRPr>
        </a:p>
      </dgm:t>
    </dgm:pt>
    <dgm:pt modelId="{6E667C60-C83C-4412-8999-A3770BF61802}" type="parTrans" cxnId="{B336DC6D-2344-4604-AA1F-D0547969F703}">
      <dgm:prSet/>
      <dgm:spPr/>
      <dgm:t>
        <a:bodyPr/>
        <a:lstStyle/>
        <a:p>
          <a:endParaRPr lang="th-TH"/>
        </a:p>
      </dgm:t>
    </dgm:pt>
    <dgm:pt modelId="{7C36863C-8609-492E-8FCF-511B55744B1C}" type="sibTrans" cxnId="{B336DC6D-2344-4604-AA1F-D0547969F703}">
      <dgm:prSet/>
      <dgm:spPr/>
      <dgm:t>
        <a:bodyPr/>
        <a:lstStyle/>
        <a:p>
          <a:endParaRPr lang="th-TH"/>
        </a:p>
      </dgm:t>
    </dgm:pt>
    <dgm:pt modelId="{2673E345-51B6-4663-96BE-0DD765008E65}">
      <dgm:prSet phldrT="[ข้อความ]"/>
      <dgm:spPr/>
      <dgm:t>
        <a:bodyPr/>
        <a:lstStyle/>
        <a:p>
          <a:r>
            <a:rPr lang="th-TH" b="1" dirty="0" smtClean="0">
              <a:latin typeface="TH SarabunPSK" pitchFamily="34" charset="-34"/>
              <a:cs typeface="TH SarabunPSK" pitchFamily="34" charset="-34"/>
            </a:rPr>
            <a:t>ระดับมัธยมศึกษา</a:t>
          </a:r>
          <a:br>
            <a:rPr lang="th-TH" b="1" dirty="0" smtClean="0">
              <a:latin typeface="TH SarabunPSK" pitchFamily="34" charset="-34"/>
              <a:cs typeface="TH SarabunPSK" pitchFamily="34" charset="-34"/>
            </a:rPr>
          </a:br>
          <a:r>
            <a:rPr lang="th-TH" b="1" dirty="0" smtClean="0">
              <a:latin typeface="TH SarabunPSK" pitchFamily="34" charset="-34"/>
              <a:cs typeface="TH SarabunPSK" pitchFamily="34" charset="-34"/>
            </a:rPr>
            <a:t>ตอนปลาย </a:t>
          </a:r>
          <a:br>
            <a:rPr lang="th-TH" b="1" dirty="0" smtClean="0">
              <a:latin typeface="TH SarabunPSK" pitchFamily="34" charset="-34"/>
              <a:cs typeface="TH SarabunPSK" pitchFamily="34" charset="-34"/>
            </a:rPr>
          </a:br>
          <a:r>
            <a:rPr lang="th-TH" b="1" dirty="0" smtClean="0">
              <a:latin typeface="TH SarabunPSK" pitchFamily="34" charset="-34"/>
              <a:cs typeface="TH SarabunPSK" pitchFamily="34" charset="-34"/>
            </a:rPr>
            <a:t>(ม. ๔ – ๖)</a:t>
          </a:r>
          <a:endParaRPr lang="th-TH" b="1" dirty="0">
            <a:latin typeface="TH SarabunPSK" pitchFamily="34" charset="-34"/>
            <a:cs typeface="TH SarabunPSK" pitchFamily="34" charset="-34"/>
          </a:endParaRPr>
        </a:p>
      </dgm:t>
    </dgm:pt>
    <dgm:pt modelId="{18D6C648-7FDC-4179-8BC5-2CE2C780DBB8}" type="parTrans" cxnId="{D178D6D7-D476-40BE-98D2-362808D4A484}">
      <dgm:prSet/>
      <dgm:spPr/>
      <dgm:t>
        <a:bodyPr/>
        <a:lstStyle/>
        <a:p>
          <a:endParaRPr lang="th-TH"/>
        </a:p>
      </dgm:t>
    </dgm:pt>
    <dgm:pt modelId="{702FCBA6-391E-4F36-A6F3-F54C54272B47}" type="sibTrans" cxnId="{D178D6D7-D476-40BE-98D2-362808D4A484}">
      <dgm:prSet/>
      <dgm:spPr/>
      <dgm:t>
        <a:bodyPr/>
        <a:lstStyle/>
        <a:p>
          <a:endParaRPr lang="th-TH"/>
        </a:p>
      </dgm:t>
    </dgm:pt>
    <dgm:pt modelId="{4FAC5F00-9852-4462-8307-5346981124ED}">
      <dgm:prSet phldrT="[ข้อความ]" custT="1"/>
      <dgm:spPr/>
      <dgm:t>
        <a:bodyPr/>
        <a:lstStyle/>
        <a:p>
          <a:r>
            <a:rPr lang="th-TH" sz="3200" b="1" spc="-80" baseline="0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๒๐ ชั่วโมง/ภาค</a:t>
          </a:r>
          <a:r>
            <a:rPr lang="th-TH" sz="3200" b="1" spc="-70" baseline="0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(๐.๕ หน่วย</a:t>
          </a:r>
          <a:r>
            <a:rPr lang="th-TH" sz="3200" b="1" spc="-70" baseline="0" dirty="0" err="1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กิต</a:t>
          </a:r>
          <a:r>
            <a:rPr lang="th-TH" sz="3200" b="1" spc="-70" baseline="0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)</a:t>
          </a:r>
          <a:endParaRPr lang="th-TH" sz="3200" b="1" spc="-70" baseline="0" dirty="0">
            <a:solidFill>
              <a:srgbClr val="00B050"/>
            </a:solidFill>
            <a:latin typeface="TH SarabunPSK" pitchFamily="34" charset="-34"/>
            <a:cs typeface="TH SarabunPSK" pitchFamily="34" charset="-34"/>
          </a:endParaRPr>
        </a:p>
      </dgm:t>
    </dgm:pt>
    <dgm:pt modelId="{7BD51204-0BA8-4F72-8380-9B2E830A9D58}" type="parTrans" cxnId="{075F24F5-BD34-49D0-9A64-85CBDC12DA66}">
      <dgm:prSet/>
      <dgm:spPr/>
      <dgm:t>
        <a:bodyPr/>
        <a:lstStyle/>
        <a:p>
          <a:endParaRPr lang="th-TH"/>
        </a:p>
      </dgm:t>
    </dgm:pt>
    <dgm:pt modelId="{B89A5137-4F8B-4ABC-B48C-E99D2DA76414}" type="sibTrans" cxnId="{075F24F5-BD34-49D0-9A64-85CBDC12DA66}">
      <dgm:prSet/>
      <dgm:spPr/>
      <dgm:t>
        <a:bodyPr/>
        <a:lstStyle/>
        <a:p>
          <a:endParaRPr lang="th-TH"/>
        </a:p>
      </dgm:t>
    </dgm:pt>
    <dgm:pt modelId="{9FF605DD-246D-4B29-8578-A8495FAD0DB8}">
      <dgm:prSet phldrT="[ข้อความ]" custT="1"/>
      <dgm:spPr/>
      <dgm:t>
        <a:bodyPr/>
        <a:lstStyle/>
        <a:p>
          <a:pPr>
            <a:lnSpc>
              <a:spcPts val="2300"/>
            </a:lnSpc>
            <a:spcAft>
              <a:spcPts val="0"/>
            </a:spcAft>
          </a:pPr>
          <a:r>
            <a:rPr lang="th-TH" sz="2200" b="1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ม.๔ – หน้าที่พลเมือง ๑</a:t>
          </a:r>
        </a:p>
        <a:p>
          <a:pPr>
            <a:lnSpc>
              <a:spcPts val="2300"/>
            </a:lnSpc>
            <a:spcAft>
              <a:spcPts val="0"/>
            </a:spcAft>
          </a:pPr>
          <a:r>
            <a:rPr lang="th-TH" sz="2200" b="1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ม.๕ – หน้าที่พลเมือง ๒</a:t>
          </a:r>
        </a:p>
        <a:p>
          <a:pPr>
            <a:lnSpc>
              <a:spcPts val="2300"/>
            </a:lnSpc>
            <a:spcAft>
              <a:spcPts val="0"/>
            </a:spcAft>
          </a:pPr>
          <a:r>
            <a:rPr lang="th-TH" sz="2200" b="1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rPr>
            <a:t>ม.๖ – หน้าที่พลเมือง ๔</a:t>
          </a:r>
          <a:endParaRPr lang="th-TH" sz="2200" b="1" dirty="0">
            <a:solidFill>
              <a:srgbClr val="00B050"/>
            </a:solidFill>
            <a:latin typeface="TH SarabunPSK" pitchFamily="34" charset="-34"/>
            <a:cs typeface="TH SarabunPSK" pitchFamily="34" charset="-34"/>
          </a:endParaRPr>
        </a:p>
      </dgm:t>
    </dgm:pt>
    <dgm:pt modelId="{67758AA5-F737-48B4-A1D7-C65F91647D31}" type="parTrans" cxnId="{03563BFD-1BD7-49C6-ADDE-2AED75FF7193}">
      <dgm:prSet/>
      <dgm:spPr/>
      <dgm:t>
        <a:bodyPr/>
        <a:lstStyle/>
        <a:p>
          <a:endParaRPr lang="th-TH"/>
        </a:p>
      </dgm:t>
    </dgm:pt>
    <dgm:pt modelId="{BBFBBF1E-69A5-469E-9506-2D6DF73C75FF}" type="sibTrans" cxnId="{03563BFD-1BD7-49C6-ADDE-2AED75FF7193}">
      <dgm:prSet/>
      <dgm:spPr/>
      <dgm:t>
        <a:bodyPr/>
        <a:lstStyle/>
        <a:p>
          <a:endParaRPr lang="th-TH"/>
        </a:p>
      </dgm:t>
    </dgm:pt>
    <dgm:pt modelId="{0C93E749-788E-44A0-854F-61BCCA6C4274}" type="pres">
      <dgm:prSet presAssocID="{133D2E2A-9FDA-4EDE-AC53-49FBAE4D4563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BECF3B0F-714C-46E0-9406-512C7BEB014E}" type="pres">
      <dgm:prSet presAssocID="{A85A1D02-1623-4158-B651-2FC26F155B1E}" presName="horFlow" presStyleCnt="0"/>
      <dgm:spPr/>
    </dgm:pt>
    <dgm:pt modelId="{6DE13544-9C87-42C2-B066-23E17F5825BF}" type="pres">
      <dgm:prSet presAssocID="{A85A1D02-1623-4158-B651-2FC26F155B1E}" presName="bigChev" presStyleLbl="node1" presStyleIdx="0" presStyleCnt="3"/>
      <dgm:spPr/>
      <dgm:t>
        <a:bodyPr/>
        <a:lstStyle/>
        <a:p>
          <a:endParaRPr lang="th-TH"/>
        </a:p>
      </dgm:t>
    </dgm:pt>
    <dgm:pt modelId="{42C1D0EB-E166-4073-9D6D-AEE77FC3773F}" type="pres">
      <dgm:prSet presAssocID="{C3E5D9B6-785E-4216-92DA-77EC5D2E7ED6}" presName="parTrans" presStyleCnt="0"/>
      <dgm:spPr/>
    </dgm:pt>
    <dgm:pt modelId="{32F846A4-DA2A-4B73-AB7B-95D681B729BA}" type="pres">
      <dgm:prSet presAssocID="{F76087D5-F251-4E01-BB40-4C336E004E68}" presName="node" presStyleLbl="alignAccFollowNode1" presStyleIdx="0" presStyleCnt="6" custScaleX="10179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312EBD6-FD3B-4C35-BA2B-2FEF7FE39A45}" type="pres">
      <dgm:prSet presAssocID="{38C5ED58-A85D-4D48-BFC1-B5F893FE8A59}" presName="sibTrans" presStyleCnt="0"/>
      <dgm:spPr/>
    </dgm:pt>
    <dgm:pt modelId="{0015727A-6DE9-4B20-B2B4-373129ACD072}" type="pres">
      <dgm:prSet presAssocID="{150CA3F7-46AB-49AF-B906-7882C5AFF242}" presName="node" presStyleLbl="alignAccFollowNode1" presStyleIdx="1" presStyleCnt="6" custScaleX="109339" custScaleY="127367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6B76D54-6817-4318-AAFC-EF3ACF5BFA26}" type="pres">
      <dgm:prSet presAssocID="{A85A1D02-1623-4158-B651-2FC26F155B1E}" presName="vSp" presStyleCnt="0"/>
      <dgm:spPr/>
    </dgm:pt>
    <dgm:pt modelId="{BA1E8F89-40C1-424F-98F6-2B7D5DFD0953}" type="pres">
      <dgm:prSet presAssocID="{5F1D3729-CA1F-4067-9F5A-256D1BABEC94}" presName="horFlow" presStyleCnt="0"/>
      <dgm:spPr/>
    </dgm:pt>
    <dgm:pt modelId="{40109ED9-5674-41E9-AFB5-4549F382B879}" type="pres">
      <dgm:prSet presAssocID="{5F1D3729-CA1F-4067-9F5A-256D1BABEC94}" presName="bigChev" presStyleLbl="node1" presStyleIdx="1" presStyleCnt="3"/>
      <dgm:spPr/>
      <dgm:t>
        <a:bodyPr/>
        <a:lstStyle/>
        <a:p>
          <a:endParaRPr lang="th-TH"/>
        </a:p>
      </dgm:t>
    </dgm:pt>
    <dgm:pt modelId="{29B7930D-33D6-4E63-BC49-580E4827F1FB}" type="pres">
      <dgm:prSet presAssocID="{13CE7D09-08D4-4391-A979-9D123D4B974B}" presName="parTrans" presStyleCnt="0"/>
      <dgm:spPr/>
    </dgm:pt>
    <dgm:pt modelId="{FE7B7A4A-E4C9-4CD0-8ABA-46743B6FD880}" type="pres">
      <dgm:prSet presAssocID="{FE47FBE2-0614-4160-9D37-9DBBB026D706}" presName="node" presStyleLbl="alignAccFollowNode1" presStyleIdx="2" presStyleCnt="6" custScaleX="10375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EA475B1-66B8-44A8-B041-65180BE0AB4D}" type="pres">
      <dgm:prSet presAssocID="{E7FB9056-093C-4237-ABA6-3B8752EB745B}" presName="sibTrans" presStyleCnt="0"/>
      <dgm:spPr/>
    </dgm:pt>
    <dgm:pt modelId="{BF33098C-993F-4E13-A8AA-22BA3B9BEEDD}" type="pres">
      <dgm:prSet presAssocID="{BB5B64AA-C11F-4BD0-97F4-0840C18F1D6D}" presName="node" presStyleLbl="alignAccFollowNode1" presStyleIdx="3" presStyleCnt="6" custScaleX="110392" custLinFactNeighborX="-3125" custLinFactNeighborY="-3909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14CAB6B-156D-46BE-AEDC-1D7BF7B829F0}" type="pres">
      <dgm:prSet presAssocID="{5F1D3729-CA1F-4067-9F5A-256D1BABEC94}" presName="vSp" presStyleCnt="0"/>
      <dgm:spPr/>
    </dgm:pt>
    <dgm:pt modelId="{431FFFFC-D00C-4CB3-9AB7-DCB6D264E42D}" type="pres">
      <dgm:prSet presAssocID="{2673E345-51B6-4663-96BE-0DD765008E65}" presName="horFlow" presStyleCnt="0"/>
      <dgm:spPr/>
    </dgm:pt>
    <dgm:pt modelId="{13433674-E3A1-40AF-A62A-4B84382C11B9}" type="pres">
      <dgm:prSet presAssocID="{2673E345-51B6-4663-96BE-0DD765008E65}" presName="bigChev" presStyleLbl="node1" presStyleIdx="2" presStyleCnt="3"/>
      <dgm:spPr/>
      <dgm:t>
        <a:bodyPr/>
        <a:lstStyle/>
        <a:p>
          <a:endParaRPr lang="th-TH"/>
        </a:p>
      </dgm:t>
    </dgm:pt>
    <dgm:pt modelId="{BEBE6EAF-6236-45CA-9552-50B6BCCE2B9E}" type="pres">
      <dgm:prSet presAssocID="{7BD51204-0BA8-4F72-8380-9B2E830A9D58}" presName="parTrans" presStyleCnt="0"/>
      <dgm:spPr/>
    </dgm:pt>
    <dgm:pt modelId="{14649050-5C74-46E2-8F2C-C13F60DB6D98}" type="pres">
      <dgm:prSet presAssocID="{4FAC5F00-9852-4462-8307-5346981124ED}" presName="node" presStyleLbl="alignAccFollowNode1" presStyleIdx="4" presStyleCnt="6" custScaleX="10440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F92813E-9A92-4895-B29E-3ABE5F5D097A}" type="pres">
      <dgm:prSet presAssocID="{B89A5137-4F8B-4ABC-B48C-E99D2DA76414}" presName="sibTrans" presStyleCnt="0"/>
      <dgm:spPr/>
    </dgm:pt>
    <dgm:pt modelId="{F39D23D1-CDE8-4D76-B03E-8EE4D723A011}" type="pres">
      <dgm:prSet presAssocID="{9FF605DD-246D-4B29-8578-A8495FAD0DB8}" presName="node" presStyleLbl="alignAccFollowNode1" presStyleIdx="5" presStyleCnt="6" custScaleX="10894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B336DC6D-2344-4604-AA1F-D0547969F703}" srcId="{5F1D3729-CA1F-4067-9F5A-256D1BABEC94}" destId="{BB5B64AA-C11F-4BD0-97F4-0840C18F1D6D}" srcOrd="1" destOrd="0" parTransId="{6E667C60-C83C-4412-8999-A3770BF61802}" sibTransId="{7C36863C-8609-492E-8FCF-511B55744B1C}"/>
    <dgm:cxn modelId="{57BB7AC2-DB24-4BC8-98FF-8F083A366887}" type="presOf" srcId="{4FAC5F00-9852-4462-8307-5346981124ED}" destId="{14649050-5C74-46E2-8F2C-C13F60DB6D98}" srcOrd="0" destOrd="0" presId="urn:microsoft.com/office/officeart/2005/8/layout/lProcess3"/>
    <dgm:cxn modelId="{25273042-E82B-4784-9101-CDE2A0E43D31}" srcId="{133D2E2A-9FDA-4EDE-AC53-49FBAE4D4563}" destId="{5F1D3729-CA1F-4067-9F5A-256D1BABEC94}" srcOrd="1" destOrd="0" parTransId="{A13DBDFC-CC31-4167-9B7A-BE17393BA1FF}" sibTransId="{8476609B-0ABC-4265-BB56-A9D654B7614F}"/>
    <dgm:cxn modelId="{44BE8183-1C57-48EC-A502-74C3A1EF6733}" type="presOf" srcId="{133D2E2A-9FDA-4EDE-AC53-49FBAE4D4563}" destId="{0C93E749-788E-44A0-854F-61BCCA6C4274}" srcOrd="0" destOrd="0" presId="urn:microsoft.com/office/officeart/2005/8/layout/lProcess3"/>
    <dgm:cxn modelId="{B5623837-AB87-4D61-A4B2-182930F2EB6A}" type="presOf" srcId="{9FF605DD-246D-4B29-8578-A8495FAD0DB8}" destId="{F39D23D1-CDE8-4D76-B03E-8EE4D723A011}" srcOrd="0" destOrd="0" presId="urn:microsoft.com/office/officeart/2005/8/layout/lProcess3"/>
    <dgm:cxn modelId="{3F154256-643A-41BC-A3F0-925C97E0084A}" type="presOf" srcId="{BB5B64AA-C11F-4BD0-97F4-0840C18F1D6D}" destId="{BF33098C-993F-4E13-A8AA-22BA3B9BEEDD}" srcOrd="0" destOrd="0" presId="urn:microsoft.com/office/officeart/2005/8/layout/lProcess3"/>
    <dgm:cxn modelId="{CEBC0082-8429-4A13-9EF9-988C1184E164}" type="presOf" srcId="{FE47FBE2-0614-4160-9D37-9DBBB026D706}" destId="{FE7B7A4A-E4C9-4CD0-8ABA-46743B6FD880}" srcOrd="0" destOrd="0" presId="urn:microsoft.com/office/officeart/2005/8/layout/lProcess3"/>
    <dgm:cxn modelId="{D178D6D7-D476-40BE-98D2-362808D4A484}" srcId="{133D2E2A-9FDA-4EDE-AC53-49FBAE4D4563}" destId="{2673E345-51B6-4663-96BE-0DD765008E65}" srcOrd="2" destOrd="0" parTransId="{18D6C648-7FDC-4179-8BC5-2CE2C780DBB8}" sibTransId="{702FCBA6-391E-4F36-A6F3-F54C54272B47}"/>
    <dgm:cxn modelId="{2420D452-5252-4129-B7CE-3919A7DF0F82}" srcId="{A85A1D02-1623-4158-B651-2FC26F155B1E}" destId="{F76087D5-F251-4E01-BB40-4C336E004E68}" srcOrd="0" destOrd="0" parTransId="{C3E5D9B6-785E-4216-92DA-77EC5D2E7ED6}" sibTransId="{38C5ED58-A85D-4D48-BFC1-B5F893FE8A59}"/>
    <dgm:cxn modelId="{6094436E-F24B-4A0B-9E63-15EDC99C995A}" srcId="{A85A1D02-1623-4158-B651-2FC26F155B1E}" destId="{150CA3F7-46AB-49AF-B906-7882C5AFF242}" srcOrd="1" destOrd="0" parTransId="{FD2818CF-787A-4A95-A64E-00C970B283F3}" sibTransId="{C32640F8-5AC9-4DF6-A9D4-A3434BA9EDF6}"/>
    <dgm:cxn modelId="{00B0B0B5-ABF2-45E2-832C-F21FD046AD96}" srcId="{5F1D3729-CA1F-4067-9F5A-256D1BABEC94}" destId="{FE47FBE2-0614-4160-9D37-9DBBB026D706}" srcOrd="0" destOrd="0" parTransId="{13CE7D09-08D4-4391-A979-9D123D4B974B}" sibTransId="{E7FB9056-093C-4237-ABA6-3B8752EB745B}"/>
    <dgm:cxn modelId="{E24E92DB-F9F0-4805-96CB-340365EB08C3}" type="presOf" srcId="{A85A1D02-1623-4158-B651-2FC26F155B1E}" destId="{6DE13544-9C87-42C2-B066-23E17F5825BF}" srcOrd="0" destOrd="0" presId="urn:microsoft.com/office/officeart/2005/8/layout/lProcess3"/>
    <dgm:cxn modelId="{075F24F5-BD34-49D0-9A64-85CBDC12DA66}" srcId="{2673E345-51B6-4663-96BE-0DD765008E65}" destId="{4FAC5F00-9852-4462-8307-5346981124ED}" srcOrd="0" destOrd="0" parTransId="{7BD51204-0BA8-4F72-8380-9B2E830A9D58}" sibTransId="{B89A5137-4F8B-4ABC-B48C-E99D2DA76414}"/>
    <dgm:cxn modelId="{03563BFD-1BD7-49C6-ADDE-2AED75FF7193}" srcId="{2673E345-51B6-4663-96BE-0DD765008E65}" destId="{9FF605DD-246D-4B29-8578-A8495FAD0DB8}" srcOrd="1" destOrd="0" parTransId="{67758AA5-F737-48B4-A1D7-C65F91647D31}" sibTransId="{BBFBBF1E-69A5-469E-9506-2D6DF73C75FF}"/>
    <dgm:cxn modelId="{AEA86F44-639F-476A-B06E-BDE4DF7B758A}" type="presOf" srcId="{F76087D5-F251-4E01-BB40-4C336E004E68}" destId="{32F846A4-DA2A-4B73-AB7B-95D681B729BA}" srcOrd="0" destOrd="0" presId="urn:microsoft.com/office/officeart/2005/8/layout/lProcess3"/>
    <dgm:cxn modelId="{8CE867D5-7AD5-4623-83F8-74A82EFFE001}" srcId="{133D2E2A-9FDA-4EDE-AC53-49FBAE4D4563}" destId="{A85A1D02-1623-4158-B651-2FC26F155B1E}" srcOrd="0" destOrd="0" parTransId="{93BFC44B-3DDB-4C3F-A06C-41C97906E384}" sibTransId="{9096839D-0659-436D-BD42-D433E311ADF4}"/>
    <dgm:cxn modelId="{CACA7806-DD6C-47B9-BABE-2A6C4DC1F63E}" type="presOf" srcId="{150CA3F7-46AB-49AF-B906-7882C5AFF242}" destId="{0015727A-6DE9-4B20-B2B4-373129ACD072}" srcOrd="0" destOrd="0" presId="urn:microsoft.com/office/officeart/2005/8/layout/lProcess3"/>
    <dgm:cxn modelId="{FC607C41-832A-4E99-8FF4-FA7886A67D5C}" type="presOf" srcId="{5F1D3729-CA1F-4067-9F5A-256D1BABEC94}" destId="{40109ED9-5674-41E9-AFB5-4549F382B879}" srcOrd="0" destOrd="0" presId="urn:microsoft.com/office/officeart/2005/8/layout/lProcess3"/>
    <dgm:cxn modelId="{7077E60D-D00F-4A3E-8A9C-9FA50F3B036B}" type="presOf" srcId="{2673E345-51B6-4663-96BE-0DD765008E65}" destId="{13433674-E3A1-40AF-A62A-4B84382C11B9}" srcOrd="0" destOrd="0" presId="urn:microsoft.com/office/officeart/2005/8/layout/lProcess3"/>
    <dgm:cxn modelId="{9138CE9D-FB31-4652-AD06-FB035392D11D}" type="presParOf" srcId="{0C93E749-788E-44A0-854F-61BCCA6C4274}" destId="{BECF3B0F-714C-46E0-9406-512C7BEB014E}" srcOrd="0" destOrd="0" presId="urn:microsoft.com/office/officeart/2005/8/layout/lProcess3"/>
    <dgm:cxn modelId="{F1AED06D-857F-44B3-B49F-9C3516A6CACB}" type="presParOf" srcId="{BECF3B0F-714C-46E0-9406-512C7BEB014E}" destId="{6DE13544-9C87-42C2-B066-23E17F5825BF}" srcOrd="0" destOrd="0" presId="urn:microsoft.com/office/officeart/2005/8/layout/lProcess3"/>
    <dgm:cxn modelId="{1982655E-3073-4560-9E9A-3B12970A62A7}" type="presParOf" srcId="{BECF3B0F-714C-46E0-9406-512C7BEB014E}" destId="{42C1D0EB-E166-4073-9D6D-AEE77FC3773F}" srcOrd="1" destOrd="0" presId="urn:microsoft.com/office/officeart/2005/8/layout/lProcess3"/>
    <dgm:cxn modelId="{D3350020-C9AB-4B0C-85B3-428861386BDE}" type="presParOf" srcId="{BECF3B0F-714C-46E0-9406-512C7BEB014E}" destId="{32F846A4-DA2A-4B73-AB7B-95D681B729BA}" srcOrd="2" destOrd="0" presId="urn:microsoft.com/office/officeart/2005/8/layout/lProcess3"/>
    <dgm:cxn modelId="{9E48496D-CCAD-45B0-8107-CB2C56D32443}" type="presParOf" srcId="{BECF3B0F-714C-46E0-9406-512C7BEB014E}" destId="{D312EBD6-FD3B-4C35-BA2B-2FEF7FE39A45}" srcOrd="3" destOrd="0" presId="urn:microsoft.com/office/officeart/2005/8/layout/lProcess3"/>
    <dgm:cxn modelId="{AA33B632-EDF3-406B-A40B-80A8BC691B94}" type="presParOf" srcId="{BECF3B0F-714C-46E0-9406-512C7BEB014E}" destId="{0015727A-6DE9-4B20-B2B4-373129ACD072}" srcOrd="4" destOrd="0" presId="urn:microsoft.com/office/officeart/2005/8/layout/lProcess3"/>
    <dgm:cxn modelId="{8F5E7770-137B-4D8B-B3B7-4360E5608E2D}" type="presParOf" srcId="{0C93E749-788E-44A0-854F-61BCCA6C4274}" destId="{56B76D54-6817-4318-AAFC-EF3ACF5BFA26}" srcOrd="1" destOrd="0" presId="urn:microsoft.com/office/officeart/2005/8/layout/lProcess3"/>
    <dgm:cxn modelId="{0574EDAD-79B3-4CE9-9896-9FF4EB404201}" type="presParOf" srcId="{0C93E749-788E-44A0-854F-61BCCA6C4274}" destId="{BA1E8F89-40C1-424F-98F6-2B7D5DFD0953}" srcOrd="2" destOrd="0" presId="urn:microsoft.com/office/officeart/2005/8/layout/lProcess3"/>
    <dgm:cxn modelId="{E44AF5D5-AF4E-4AC4-925B-173D5E29951B}" type="presParOf" srcId="{BA1E8F89-40C1-424F-98F6-2B7D5DFD0953}" destId="{40109ED9-5674-41E9-AFB5-4549F382B879}" srcOrd="0" destOrd="0" presId="urn:microsoft.com/office/officeart/2005/8/layout/lProcess3"/>
    <dgm:cxn modelId="{E6728452-A12E-4B13-A6E2-B42BDCE382ED}" type="presParOf" srcId="{BA1E8F89-40C1-424F-98F6-2B7D5DFD0953}" destId="{29B7930D-33D6-4E63-BC49-580E4827F1FB}" srcOrd="1" destOrd="0" presId="urn:microsoft.com/office/officeart/2005/8/layout/lProcess3"/>
    <dgm:cxn modelId="{96A92690-E611-49D0-96AF-654EC2A306F5}" type="presParOf" srcId="{BA1E8F89-40C1-424F-98F6-2B7D5DFD0953}" destId="{FE7B7A4A-E4C9-4CD0-8ABA-46743B6FD880}" srcOrd="2" destOrd="0" presId="urn:microsoft.com/office/officeart/2005/8/layout/lProcess3"/>
    <dgm:cxn modelId="{4994ADF6-FA0B-43BA-B514-40FD2297611B}" type="presParOf" srcId="{BA1E8F89-40C1-424F-98F6-2B7D5DFD0953}" destId="{BEA475B1-66B8-44A8-B041-65180BE0AB4D}" srcOrd="3" destOrd="0" presId="urn:microsoft.com/office/officeart/2005/8/layout/lProcess3"/>
    <dgm:cxn modelId="{7E0B1FD4-6C39-42F5-B1B5-F5FF44E8082A}" type="presParOf" srcId="{BA1E8F89-40C1-424F-98F6-2B7D5DFD0953}" destId="{BF33098C-993F-4E13-A8AA-22BA3B9BEEDD}" srcOrd="4" destOrd="0" presId="urn:microsoft.com/office/officeart/2005/8/layout/lProcess3"/>
    <dgm:cxn modelId="{0C1DC71C-F808-4149-AAF9-77C40B4A7741}" type="presParOf" srcId="{0C93E749-788E-44A0-854F-61BCCA6C4274}" destId="{414CAB6B-156D-46BE-AEDC-1D7BF7B829F0}" srcOrd="3" destOrd="0" presId="urn:microsoft.com/office/officeart/2005/8/layout/lProcess3"/>
    <dgm:cxn modelId="{30C5B73E-182D-4EC2-90AC-7EBC2953A522}" type="presParOf" srcId="{0C93E749-788E-44A0-854F-61BCCA6C4274}" destId="{431FFFFC-D00C-4CB3-9AB7-DCB6D264E42D}" srcOrd="4" destOrd="0" presId="urn:microsoft.com/office/officeart/2005/8/layout/lProcess3"/>
    <dgm:cxn modelId="{3F4FE6C0-78F5-470F-B1F6-0464C54BDAC7}" type="presParOf" srcId="{431FFFFC-D00C-4CB3-9AB7-DCB6D264E42D}" destId="{13433674-E3A1-40AF-A62A-4B84382C11B9}" srcOrd="0" destOrd="0" presId="urn:microsoft.com/office/officeart/2005/8/layout/lProcess3"/>
    <dgm:cxn modelId="{8918F4BB-6C78-4306-AB25-FF6CA9848CE3}" type="presParOf" srcId="{431FFFFC-D00C-4CB3-9AB7-DCB6D264E42D}" destId="{BEBE6EAF-6236-45CA-9552-50B6BCCE2B9E}" srcOrd="1" destOrd="0" presId="urn:microsoft.com/office/officeart/2005/8/layout/lProcess3"/>
    <dgm:cxn modelId="{BAAD71AA-365C-4179-B881-F9490739632F}" type="presParOf" srcId="{431FFFFC-D00C-4CB3-9AB7-DCB6D264E42D}" destId="{14649050-5C74-46E2-8F2C-C13F60DB6D98}" srcOrd="2" destOrd="0" presId="urn:microsoft.com/office/officeart/2005/8/layout/lProcess3"/>
    <dgm:cxn modelId="{0F87002D-9D89-485F-ACFE-EB3205D092FF}" type="presParOf" srcId="{431FFFFC-D00C-4CB3-9AB7-DCB6D264E42D}" destId="{DF92813E-9A92-4895-B29E-3ABE5F5D097A}" srcOrd="3" destOrd="0" presId="urn:microsoft.com/office/officeart/2005/8/layout/lProcess3"/>
    <dgm:cxn modelId="{5FC4928A-B1A1-44C0-85E9-BA0769E5E74D}" type="presParOf" srcId="{431FFFFC-D00C-4CB3-9AB7-DCB6D264E42D}" destId="{F39D23D1-CDE8-4D76-B03E-8EE4D723A011}" srcOrd="4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87E070A-2D04-4EDE-BF4F-6406AEE76B14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6CE2DF84-6052-4C73-AFCB-B96537D69A91}">
      <dgm:prSet phldrT="[Text]" custT="1"/>
      <dgm:spPr/>
      <dgm:t>
        <a:bodyPr/>
        <a:lstStyle/>
        <a:p>
          <a:r>
            <a:rPr lang="th-TH" sz="2400" b="1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วิธีปฏิบัติในการจัดเข้าชั้นเรียน</a:t>
          </a:r>
          <a:endParaRPr lang="th-TH" sz="2400" b="1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07A4547-AA2A-46A2-94B1-52EB20043D36}" type="parTrans" cxnId="{EA9D650D-CF3E-4AEB-AA4B-A001EB77F23E}">
      <dgm:prSet/>
      <dgm:spPr/>
      <dgm:t>
        <a:bodyPr/>
        <a:lstStyle/>
        <a:p>
          <a:endParaRPr lang="th-TH"/>
        </a:p>
      </dgm:t>
    </dgm:pt>
    <dgm:pt modelId="{BB5EE359-F5C2-4D6E-AEB4-17F8B9F0D148}" type="sibTrans" cxnId="{EA9D650D-CF3E-4AEB-AA4B-A001EB77F23E}">
      <dgm:prSet/>
      <dgm:spPr/>
      <dgm:t>
        <a:bodyPr/>
        <a:lstStyle/>
        <a:p>
          <a:endParaRPr lang="th-TH"/>
        </a:p>
      </dgm:t>
    </dgm:pt>
    <dgm:pt modelId="{709F6815-2920-48C4-A9A1-26BBD41C06B2}">
      <dgm:prSet phldrT="[Text]" custT="1"/>
      <dgm:spPr/>
      <dgm:t>
        <a:bodyPr/>
        <a:lstStyle/>
        <a:p>
          <a:r>
            <a:rPr lang="th-TH" sz="2400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เทียบโอนรายวิชาที่ผ่านการตัดสินผลการเรียนจากสถานศึกษาเดิมได้ทั้งหมดและจัดเข้าเรียนต่อเนื่อง</a:t>
          </a:r>
          <a:endParaRPr lang="th-TH" sz="2400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1EB3D81-3A23-498C-B772-F6ABFEE6CF7C}" type="parTrans" cxnId="{407992BC-0FC4-4675-8967-C03F2B0CEBD3}">
      <dgm:prSet/>
      <dgm:spPr/>
      <dgm:t>
        <a:bodyPr/>
        <a:lstStyle/>
        <a:p>
          <a:endParaRPr lang="th-TH"/>
        </a:p>
      </dgm:t>
    </dgm:pt>
    <dgm:pt modelId="{B6B3B0CB-991C-4B8E-A5A6-783D1C4BAA1C}" type="sibTrans" cxnId="{407992BC-0FC4-4675-8967-C03F2B0CEBD3}">
      <dgm:prSet/>
      <dgm:spPr/>
      <dgm:t>
        <a:bodyPr/>
        <a:lstStyle/>
        <a:p>
          <a:endParaRPr lang="th-TH"/>
        </a:p>
      </dgm:t>
    </dgm:pt>
    <dgm:pt modelId="{F39C8EDE-F1F4-4B0D-AA63-5A6758CE2A47}">
      <dgm:prSet phldrT="[Text]"/>
      <dgm:spPr/>
      <dgm:t>
        <a:bodyPr/>
        <a:lstStyle/>
        <a:p>
          <a:r>
            <a:rPr lang="th-TH" b="1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จำนวนหน่วย</a:t>
          </a:r>
          <a:r>
            <a:rPr lang="th-TH" b="1" dirty="0" err="1" smtClean="0">
              <a:latin typeface="TH SarabunPSK" panose="020B0500040200020003" pitchFamily="34" charset="-34"/>
              <a:cs typeface="TH SarabunPSK" panose="020B0500040200020003" pitchFamily="34" charset="-34"/>
            </a:rPr>
            <a:t>กิต</a:t>
          </a:r>
          <a:r>
            <a:rPr lang="th-TH" b="1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/</a:t>
          </a:r>
          <a:br>
            <a:rPr lang="th-TH" b="1" dirty="0" smtClean="0">
              <a:latin typeface="TH SarabunPSK" panose="020B0500040200020003" pitchFamily="34" charset="-34"/>
              <a:cs typeface="TH SarabunPSK" panose="020B0500040200020003" pitchFamily="34" charset="-34"/>
            </a:rPr>
          </a:br>
          <a:r>
            <a:rPr lang="th-TH" b="1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หน่วยการเรียน/หน่วยน้ำหนัก</a:t>
          </a:r>
          <a:endParaRPr lang="th-TH" b="1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6A88C9C-EBE6-4113-B45C-DAED998AFE22}" type="parTrans" cxnId="{06C3C96E-EB74-43BF-9420-D408A6C9B865}">
      <dgm:prSet/>
      <dgm:spPr/>
      <dgm:t>
        <a:bodyPr/>
        <a:lstStyle/>
        <a:p>
          <a:endParaRPr lang="th-TH"/>
        </a:p>
      </dgm:t>
    </dgm:pt>
    <dgm:pt modelId="{9B289886-2D0B-4153-A723-56206D096CEA}" type="sibTrans" cxnId="{06C3C96E-EB74-43BF-9420-D408A6C9B865}">
      <dgm:prSet/>
      <dgm:spPr/>
      <dgm:t>
        <a:bodyPr/>
        <a:lstStyle/>
        <a:p>
          <a:endParaRPr lang="th-TH"/>
        </a:p>
      </dgm:t>
    </dgm:pt>
    <dgm:pt modelId="{B2ACD776-1501-48AE-A623-1D985F0B5876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2400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 ให้เป็นไปตามโครงสร้างหลักสูตรของสถานศึกษาเดิม</a:t>
          </a:r>
        </a:p>
        <a:p>
          <a:pPr marL="228600" indent="0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th-TH" sz="2400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F580E00-FDB9-4CC3-A333-7EEDFBF01909}" type="parTrans" cxnId="{AD516157-EA37-4958-A322-7942ED7F296E}">
      <dgm:prSet/>
      <dgm:spPr/>
      <dgm:t>
        <a:bodyPr/>
        <a:lstStyle/>
        <a:p>
          <a:endParaRPr lang="th-TH"/>
        </a:p>
      </dgm:t>
    </dgm:pt>
    <dgm:pt modelId="{EEC07365-79B0-4FA2-8D1D-BA4F461F25DF}" type="sibTrans" cxnId="{AD516157-EA37-4958-A322-7942ED7F296E}">
      <dgm:prSet/>
      <dgm:spPr/>
      <dgm:t>
        <a:bodyPr/>
        <a:lstStyle/>
        <a:p>
          <a:endParaRPr lang="th-TH"/>
        </a:p>
      </dgm:t>
    </dgm:pt>
    <dgm:pt modelId="{CBCE64E2-5895-4C59-8E64-5FB2F4E6A1F3}">
      <dgm:prSet phldrT="[Text]"/>
      <dgm:spPr/>
      <dgm:t>
        <a:bodyPr/>
        <a:lstStyle/>
        <a:p>
          <a:r>
            <a:rPr lang="th-TH" b="1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ผลการเรียน/ผลการประเมิน</a:t>
          </a:r>
          <a:endParaRPr lang="th-TH" b="1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1EB3873-2DC6-4261-A834-5D9FD911A146}" type="parTrans" cxnId="{92DA6D98-0F23-42FA-9158-14975B618D81}">
      <dgm:prSet/>
      <dgm:spPr/>
      <dgm:t>
        <a:bodyPr/>
        <a:lstStyle/>
        <a:p>
          <a:endParaRPr lang="th-TH"/>
        </a:p>
      </dgm:t>
    </dgm:pt>
    <dgm:pt modelId="{EC2ACC10-D1BC-4F18-949F-C7BF4B13D7D2}" type="sibTrans" cxnId="{92DA6D98-0F23-42FA-9158-14975B618D81}">
      <dgm:prSet/>
      <dgm:spPr/>
      <dgm:t>
        <a:bodyPr/>
        <a:lstStyle/>
        <a:p>
          <a:endParaRPr lang="th-TH"/>
        </a:p>
      </dgm:t>
    </dgm:pt>
    <dgm:pt modelId="{5BAC8B38-C2CF-4907-ACD4-C967B52EEAC6}">
      <dgm:prSet phldrT="[Text]" custT="1"/>
      <dgm:spPr/>
      <dgm:t>
        <a:bodyPr/>
        <a:lstStyle/>
        <a:p>
          <a:r>
            <a:rPr lang="th-TH" sz="2400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ยอมรับผลการเรียนของสถานศึกษาเดิม</a:t>
          </a:r>
          <a:endParaRPr lang="th-TH" sz="2400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5E46235-8552-4D8D-9539-45D2C10A56DB}" type="parTrans" cxnId="{8736AD39-52F1-4EC7-8667-7B52D9241F76}">
      <dgm:prSet/>
      <dgm:spPr/>
      <dgm:t>
        <a:bodyPr/>
        <a:lstStyle/>
        <a:p>
          <a:endParaRPr lang="th-TH"/>
        </a:p>
      </dgm:t>
    </dgm:pt>
    <dgm:pt modelId="{29A411DD-DFAC-4AEE-95D9-00E40C99FA98}" type="sibTrans" cxnId="{8736AD39-52F1-4EC7-8667-7B52D9241F76}">
      <dgm:prSet/>
      <dgm:spPr/>
      <dgm:t>
        <a:bodyPr/>
        <a:lstStyle/>
        <a:p>
          <a:endParaRPr lang="th-TH"/>
        </a:p>
      </dgm:t>
    </dgm:pt>
    <dgm:pt modelId="{FB658857-CF6F-4669-8FFE-3511CE04B706}">
      <dgm:prSet phldrT="[Text]"/>
      <dgm:spPr/>
      <dgm:t>
        <a:bodyPr/>
        <a:lstStyle/>
        <a:p>
          <a:r>
            <a:rPr lang="th-TH" b="1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การบันทึกผลการเรียน</a:t>
          </a:r>
          <a:br>
            <a:rPr lang="th-TH" b="1" dirty="0" smtClean="0">
              <a:latin typeface="TH SarabunPSK" panose="020B0500040200020003" pitchFamily="34" charset="-34"/>
              <a:cs typeface="TH SarabunPSK" panose="020B0500040200020003" pitchFamily="34" charset="-34"/>
            </a:rPr>
          </a:br>
          <a:r>
            <a:rPr lang="th-TH" b="1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ในใบแสดงผลการเรียน</a:t>
          </a:r>
          <a:endParaRPr lang="th-TH" b="1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00A659A7-6275-469C-88D1-3ACDA976F271}" type="parTrans" cxnId="{932EA60A-5377-4F1A-9B80-54E49551422D}">
      <dgm:prSet/>
      <dgm:spPr/>
      <dgm:t>
        <a:bodyPr/>
        <a:lstStyle/>
        <a:p>
          <a:endParaRPr lang="th-TH"/>
        </a:p>
      </dgm:t>
    </dgm:pt>
    <dgm:pt modelId="{85E4E81C-9D7D-4692-A71C-AD8F8460C74D}" type="sibTrans" cxnId="{932EA60A-5377-4F1A-9B80-54E49551422D}">
      <dgm:prSet/>
      <dgm:spPr/>
      <dgm:t>
        <a:bodyPr/>
        <a:lstStyle/>
        <a:p>
          <a:endParaRPr lang="th-TH"/>
        </a:p>
      </dgm:t>
    </dgm:pt>
    <dgm:pt modelId="{486309B3-9C30-4561-B739-B46297B525B2}">
      <dgm:prSet phldrT="[Text]"/>
      <dgm:spPr/>
      <dgm:t>
        <a:bodyPr/>
        <a:lstStyle/>
        <a:p>
          <a:endParaRPr lang="th-TH" sz="600" dirty="0"/>
        </a:p>
      </dgm:t>
    </dgm:pt>
    <dgm:pt modelId="{581A9274-7A26-4BB2-8E5A-0EE5B32B7211}" type="parTrans" cxnId="{0E2E4912-5D0B-4C25-A382-DB09CC950E98}">
      <dgm:prSet/>
      <dgm:spPr/>
      <dgm:t>
        <a:bodyPr/>
        <a:lstStyle/>
        <a:p>
          <a:endParaRPr lang="th-TH"/>
        </a:p>
      </dgm:t>
    </dgm:pt>
    <dgm:pt modelId="{5D7428F7-6C80-4D43-BCF7-36095C8A1E99}" type="sibTrans" cxnId="{0E2E4912-5D0B-4C25-A382-DB09CC950E98}">
      <dgm:prSet/>
      <dgm:spPr/>
      <dgm:t>
        <a:bodyPr/>
        <a:lstStyle/>
        <a:p>
          <a:endParaRPr lang="th-TH"/>
        </a:p>
      </dgm:t>
    </dgm:pt>
    <dgm:pt modelId="{A1EB0FF6-CC7F-459F-8BA1-B1B725847F73}">
      <dgm:prSet phldrT="[Text]" custT="1"/>
      <dgm:spPr/>
      <dgm:t>
        <a:bodyPr/>
        <a:lstStyle/>
        <a:p>
          <a:r>
            <a:rPr lang="th-TH" sz="2000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ไม่ต้องนำรายวิชาและผลการเรียนเดิมกรอกในใบแสดงผลการเรียนใหม่ </a:t>
          </a:r>
          <a:r>
            <a:rPr lang="th-TH" sz="2000" spc="-50" baseline="0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แต่ให้แนบ และบันทึกจำนวนหน่วยที่ได้รับการเทียบโอน ไว้ในช่องหมายเหตุ</a:t>
          </a:r>
          <a:endParaRPr lang="th-TH" sz="2000" spc="-50" baseline="0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C82EE3A3-4531-4C14-A43B-15AFD17A5994}" type="parTrans" cxnId="{B3F4BC48-5334-426A-B9CB-CB3CB7B761B9}">
      <dgm:prSet/>
      <dgm:spPr/>
      <dgm:t>
        <a:bodyPr/>
        <a:lstStyle/>
        <a:p>
          <a:endParaRPr lang="th-TH"/>
        </a:p>
      </dgm:t>
    </dgm:pt>
    <dgm:pt modelId="{59FF507D-2B0A-4225-A6C7-755F57E13D67}" type="sibTrans" cxnId="{B3F4BC48-5334-426A-B9CB-CB3CB7B761B9}">
      <dgm:prSet/>
      <dgm:spPr/>
      <dgm:t>
        <a:bodyPr/>
        <a:lstStyle/>
        <a:p>
          <a:endParaRPr lang="th-TH"/>
        </a:p>
      </dgm:t>
    </dgm:pt>
    <dgm:pt modelId="{81A86951-057D-4DA1-BE4F-451EDE24BA67}">
      <dgm:prSet phldrT="[Text]"/>
      <dgm:spPr/>
      <dgm:t>
        <a:bodyPr/>
        <a:lstStyle/>
        <a:p>
          <a:r>
            <a:rPr lang="th-TH" b="1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การคิดผลการเรียนเฉลี่ย</a:t>
          </a:r>
          <a:endParaRPr lang="th-TH" b="1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F6864C7-65D8-4DD3-A900-D561F21C5E76}" type="parTrans" cxnId="{EB934B78-B02B-4E8A-B6BD-0CB796F45448}">
      <dgm:prSet/>
      <dgm:spPr/>
      <dgm:t>
        <a:bodyPr/>
        <a:lstStyle/>
        <a:p>
          <a:endParaRPr lang="th-TH"/>
        </a:p>
      </dgm:t>
    </dgm:pt>
    <dgm:pt modelId="{480AC4DD-2829-4C71-B32D-443973978531}" type="sibTrans" cxnId="{EB934B78-B02B-4E8A-B6BD-0CB796F45448}">
      <dgm:prSet/>
      <dgm:spPr/>
      <dgm:t>
        <a:bodyPr/>
        <a:lstStyle/>
        <a:p>
          <a:endParaRPr lang="th-TH"/>
        </a:p>
      </dgm:t>
    </dgm:pt>
    <dgm:pt modelId="{6354FBEF-21C8-4877-960B-B2B071CE02C8}">
      <dgm:prSet phldrT="[Text]" custT="1"/>
      <dgm:spPr/>
      <dgm:t>
        <a:bodyPr/>
        <a:lstStyle/>
        <a:p>
          <a:r>
            <a:rPr lang="th-TH" sz="1800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ให้นำผลการเรียนและจำนวนหน่วยจากสถานศึกษาเดิมมาคิดรวมกับผลการเรียนและจำนวนหน่วยของสถานศึกษาใหม่ และคิดผลการเรียนเฉลี่ยรวมตลอดระดับการศึกษา</a:t>
          </a:r>
          <a:endParaRPr lang="th-TH" sz="1800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DBF9F2E-D158-48F3-8090-E93988B4FAB9}" type="parTrans" cxnId="{5E059F54-B623-47FC-B840-029BEC4A3461}">
      <dgm:prSet/>
      <dgm:spPr/>
      <dgm:t>
        <a:bodyPr/>
        <a:lstStyle/>
        <a:p>
          <a:endParaRPr lang="th-TH"/>
        </a:p>
      </dgm:t>
    </dgm:pt>
    <dgm:pt modelId="{C9A263FC-492C-4247-AE2E-646103F49529}" type="sibTrans" cxnId="{5E059F54-B623-47FC-B840-029BEC4A3461}">
      <dgm:prSet/>
      <dgm:spPr/>
      <dgm:t>
        <a:bodyPr/>
        <a:lstStyle/>
        <a:p>
          <a:endParaRPr lang="th-TH"/>
        </a:p>
      </dgm:t>
    </dgm:pt>
    <dgm:pt modelId="{A6CF7AF1-548A-4C9A-A455-199DDBC10CE0}" type="pres">
      <dgm:prSet presAssocID="{C87E070A-2D04-4EDE-BF4F-6406AEE76B1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AB8D5BB1-181C-4240-B21C-9CC7F3E16D22}" type="pres">
      <dgm:prSet presAssocID="{6CE2DF84-6052-4C73-AFCB-B96537D69A91}" presName="linNode" presStyleCnt="0"/>
      <dgm:spPr/>
    </dgm:pt>
    <dgm:pt modelId="{E049F213-2C74-474C-A586-B87C650F1FD4}" type="pres">
      <dgm:prSet presAssocID="{6CE2DF84-6052-4C73-AFCB-B96537D69A91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B4B91E6-558A-46A3-B34D-C820C819E612}" type="pres">
      <dgm:prSet presAssocID="{6CE2DF84-6052-4C73-AFCB-B96537D69A91}" presName="descendantText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74D192C-E52F-48E1-95B6-94D4A20E256F}" type="pres">
      <dgm:prSet presAssocID="{BB5EE359-F5C2-4D6E-AEB4-17F8B9F0D148}" presName="sp" presStyleCnt="0"/>
      <dgm:spPr/>
    </dgm:pt>
    <dgm:pt modelId="{8908DE39-E198-4999-8BAC-49A53315C001}" type="pres">
      <dgm:prSet presAssocID="{F39C8EDE-F1F4-4B0D-AA63-5A6758CE2A47}" presName="linNode" presStyleCnt="0"/>
      <dgm:spPr/>
    </dgm:pt>
    <dgm:pt modelId="{4749059C-F231-448F-A690-C992F673E141}" type="pres">
      <dgm:prSet presAssocID="{F39C8EDE-F1F4-4B0D-AA63-5A6758CE2A47}" presName="parentText" presStyleLbl="node1" presStyleIdx="1" presStyleCnt="5" custLinFactNeighborX="122" custLinFactNeighborY="2837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174266B-2C58-4931-99A1-03A9779DF70E}" type="pres">
      <dgm:prSet presAssocID="{F39C8EDE-F1F4-4B0D-AA63-5A6758CE2A47}" presName="descendantText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3EB23BF-1AEF-43EA-BF7B-38AEA26E3886}" type="pres">
      <dgm:prSet presAssocID="{9B289886-2D0B-4153-A723-56206D096CEA}" presName="sp" presStyleCnt="0"/>
      <dgm:spPr/>
    </dgm:pt>
    <dgm:pt modelId="{B0A33FF2-D690-4D91-ABB5-6B47DC068F57}" type="pres">
      <dgm:prSet presAssocID="{CBCE64E2-5895-4C59-8E64-5FB2F4E6A1F3}" presName="linNode" presStyleCnt="0"/>
      <dgm:spPr/>
    </dgm:pt>
    <dgm:pt modelId="{8ECEC94F-7687-4327-8B87-0696B07E4CAA}" type="pres">
      <dgm:prSet presAssocID="{CBCE64E2-5895-4C59-8E64-5FB2F4E6A1F3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527FB0E-9074-4BF4-9157-A56B5FD58696}" type="pres">
      <dgm:prSet presAssocID="{CBCE64E2-5895-4C59-8E64-5FB2F4E6A1F3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41B3980-D8EE-4A34-85CF-2392FEDB6065}" type="pres">
      <dgm:prSet presAssocID="{EC2ACC10-D1BC-4F18-949F-C7BF4B13D7D2}" presName="sp" presStyleCnt="0"/>
      <dgm:spPr/>
    </dgm:pt>
    <dgm:pt modelId="{8DDC35C9-CBE4-47A9-85E9-C2DFB4ADAA05}" type="pres">
      <dgm:prSet presAssocID="{FB658857-CF6F-4669-8FFE-3511CE04B706}" presName="linNode" presStyleCnt="0"/>
      <dgm:spPr/>
    </dgm:pt>
    <dgm:pt modelId="{EDC372D7-0728-458D-A582-81D6A6DD10A2}" type="pres">
      <dgm:prSet presAssocID="{FB658857-CF6F-4669-8FFE-3511CE04B706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8AB8FA9-8256-42A6-B305-97592221305B}" type="pres">
      <dgm:prSet presAssocID="{FB658857-CF6F-4669-8FFE-3511CE04B706}" presName="descendantText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E73A27F-D9CB-42FD-A520-61696E3ADA45}" type="pres">
      <dgm:prSet presAssocID="{85E4E81C-9D7D-4692-A71C-AD8F8460C74D}" presName="sp" presStyleCnt="0"/>
      <dgm:spPr/>
    </dgm:pt>
    <dgm:pt modelId="{3299F3A4-DD4B-4A2E-A43B-ECAD6459FB66}" type="pres">
      <dgm:prSet presAssocID="{81A86951-057D-4DA1-BE4F-451EDE24BA67}" presName="linNode" presStyleCnt="0"/>
      <dgm:spPr/>
    </dgm:pt>
    <dgm:pt modelId="{4C08C8B5-BA0C-47F5-B464-ABDDE4F6EC73}" type="pres">
      <dgm:prSet presAssocID="{81A86951-057D-4DA1-BE4F-451EDE24BA67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4AEEDF8-0A46-413D-ABB0-F5EE2EE4DD39}" type="pres">
      <dgm:prSet presAssocID="{81A86951-057D-4DA1-BE4F-451EDE24BA67}" presName="descendantText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A104740C-D278-4624-845A-C0826B7CCFBA}" type="presOf" srcId="{F39C8EDE-F1F4-4B0D-AA63-5A6758CE2A47}" destId="{4749059C-F231-448F-A690-C992F673E141}" srcOrd="0" destOrd="0" presId="urn:microsoft.com/office/officeart/2005/8/layout/vList5"/>
    <dgm:cxn modelId="{8736AD39-52F1-4EC7-8667-7B52D9241F76}" srcId="{CBCE64E2-5895-4C59-8E64-5FB2F4E6A1F3}" destId="{5BAC8B38-C2CF-4907-ACD4-C967B52EEAC6}" srcOrd="0" destOrd="0" parTransId="{65E46235-8552-4D8D-9539-45D2C10A56DB}" sibTransId="{29A411DD-DFAC-4AEE-95D9-00E40C99FA98}"/>
    <dgm:cxn modelId="{EA9D650D-CF3E-4AEB-AA4B-A001EB77F23E}" srcId="{C87E070A-2D04-4EDE-BF4F-6406AEE76B14}" destId="{6CE2DF84-6052-4C73-AFCB-B96537D69A91}" srcOrd="0" destOrd="0" parTransId="{607A4547-AA2A-46A2-94B1-52EB20043D36}" sibTransId="{BB5EE359-F5C2-4D6E-AEB4-17F8B9F0D148}"/>
    <dgm:cxn modelId="{EB934B78-B02B-4E8A-B6BD-0CB796F45448}" srcId="{C87E070A-2D04-4EDE-BF4F-6406AEE76B14}" destId="{81A86951-057D-4DA1-BE4F-451EDE24BA67}" srcOrd="4" destOrd="0" parTransId="{4F6864C7-65D8-4DD3-A900-D561F21C5E76}" sibTransId="{480AC4DD-2829-4C71-B32D-443973978531}"/>
    <dgm:cxn modelId="{310569FA-3E01-48E5-A0E4-BA2AA6EB7E74}" type="presOf" srcId="{C87E070A-2D04-4EDE-BF4F-6406AEE76B14}" destId="{A6CF7AF1-548A-4C9A-A455-199DDBC10CE0}" srcOrd="0" destOrd="0" presId="urn:microsoft.com/office/officeart/2005/8/layout/vList5"/>
    <dgm:cxn modelId="{3EA148EA-4D59-4224-8B18-FC6E5A0657B9}" type="presOf" srcId="{81A86951-057D-4DA1-BE4F-451EDE24BA67}" destId="{4C08C8B5-BA0C-47F5-B464-ABDDE4F6EC73}" srcOrd="0" destOrd="0" presId="urn:microsoft.com/office/officeart/2005/8/layout/vList5"/>
    <dgm:cxn modelId="{9D9235CC-55AF-47F2-B4A7-C08AF1878221}" type="presOf" srcId="{B2ACD776-1501-48AE-A623-1D985F0B5876}" destId="{5174266B-2C58-4931-99A1-03A9779DF70E}" srcOrd="0" destOrd="0" presId="urn:microsoft.com/office/officeart/2005/8/layout/vList5"/>
    <dgm:cxn modelId="{B3F4BC48-5334-426A-B9CB-CB3CB7B761B9}" srcId="{FB658857-CF6F-4669-8FFE-3511CE04B706}" destId="{A1EB0FF6-CC7F-459F-8BA1-B1B725847F73}" srcOrd="1" destOrd="0" parTransId="{C82EE3A3-4531-4C14-A43B-15AFD17A5994}" sibTransId="{59FF507D-2B0A-4225-A6C7-755F57E13D67}"/>
    <dgm:cxn modelId="{06C3C96E-EB74-43BF-9420-D408A6C9B865}" srcId="{C87E070A-2D04-4EDE-BF4F-6406AEE76B14}" destId="{F39C8EDE-F1F4-4B0D-AA63-5A6758CE2A47}" srcOrd="1" destOrd="0" parTransId="{D6A88C9C-EBE6-4113-B45C-DAED998AFE22}" sibTransId="{9B289886-2D0B-4153-A723-56206D096CEA}"/>
    <dgm:cxn modelId="{407992BC-0FC4-4675-8967-C03F2B0CEBD3}" srcId="{6CE2DF84-6052-4C73-AFCB-B96537D69A91}" destId="{709F6815-2920-48C4-A9A1-26BBD41C06B2}" srcOrd="0" destOrd="0" parTransId="{11EB3D81-3A23-498C-B772-F6ABFEE6CF7C}" sibTransId="{B6B3B0CB-991C-4B8E-A5A6-783D1C4BAA1C}"/>
    <dgm:cxn modelId="{5E059F54-B623-47FC-B840-029BEC4A3461}" srcId="{81A86951-057D-4DA1-BE4F-451EDE24BA67}" destId="{6354FBEF-21C8-4877-960B-B2B071CE02C8}" srcOrd="0" destOrd="0" parTransId="{7DBF9F2E-D158-48F3-8090-E93988B4FAB9}" sibTransId="{C9A263FC-492C-4247-AE2E-646103F49529}"/>
    <dgm:cxn modelId="{AA1F7AF5-33F5-465F-8AE0-5772B8082268}" type="presOf" srcId="{FB658857-CF6F-4669-8FFE-3511CE04B706}" destId="{EDC372D7-0728-458D-A582-81D6A6DD10A2}" srcOrd="0" destOrd="0" presId="urn:microsoft.com/office/officeart/2005/8/layout/vList5"/>
    <dgm:cxn modelId="{8A789B84-A7D5-4016-B116-BED91E0E64B9}" type="presOf" srcId="{709F6815-2920-48C4-A9A1-26BBD41C06B2}" destId="{FB4B91E6-558A-46A3-B34D-C820C819E612}" srcOrd="0" destOrd="0" presId="urn:microsoft.com/office/officeart/2005/8/layout/vList5"/>
    <dgm:cxn modelId="{4912B7AA-E7AB-4C15-9900-1434D9433ADF}" type="presOf" srcId="{6354FBEF-21C8-4877-960B-B2B071CE02C8}" destId="{D4AEEDF8-0A46-413D-ABB0-F5EE2EE4DD39}" srcOrd="0" destOrd="0" presId="urn:microsoft.com/office/officeart/2005/8/layout/vList5"/>
    <dgm:cxn modelId="{92DA6D98-0F23-42FA-9158-14975B618D81}" srcId="{C87E070A-2D04-4EDE-BF4F-6406AEE76B14}" destId="{CBCE64E2-5895-4C59-8E64-5FB2F4E6A1F3}" srcOrd="2" destOrd="0" parTransId="{D1EB3873-2DC6-4261-A834-5D9FD911A146}" sibTransId="{EC2ACC10-D1BC-4F18-949F-C7BF4B13D7D2}"/>
    <dgm:cxn modelId="{11118832-D8E6-48FC-8F7A-DC887F4A0FF6}" type="presOf" srcId="{5BAC8B38-C2CF-4907-ACD4-C967B52EEAC6}" destId="{F527FB0E-9074-4BF4-9157-A56B5FD58696}" srcOrd="0" destOrd="0" presId="urn:microsoft.com/office/officeart/2005/8/layout/vList5"/>
    <dgm:cxn modelId="{2A6F944B-8ED6-4FC7-A5A7-2FFD0F80386E}" type="presOf" srcId="{A1EB0FF6-CC7F-459F-8BA1-B1B725847F73}" destId="{F8AB8FA9-8256-42A6-B305-97592221305B}" srcOrd="0" destOrd="1" presId="urn:microsoft.com/office/officeart/2005/8/layout/vList5"/>
    <dgm:cxn modelId="{932EA60A-5377-4F1A-9B80-54E49551422D}" srcId="{C87E070A-2D04-4EDE-BF4F-6406AEE76B14}" destId="{FB658857-CF6F-4669-8FFE-3511CE04B706}" srcOrd="3" destOrd="0" parTransId="{00A659A7-6275-469C-88D1-3ACDA976F271}" sibTransId="{85E4E81C-9D7D-4692-A71C-AD8F8460C74D}"/>
    <dgm:cxn modelId="{AD516157-EA37-4958-A322-7942ED7F296E}" srcId="{F39C8EDE-F1F4-4B0D-AA63-5A6758CE2A47}" destId="{B2ACD776-1501-48AE-A623-1D985F0B5876}" srcOrd="0" destOrd="0" parTransId="{4F580E00-FDB9-4CC3-A333-7EEDFBF01909}" sibTransId="{EEC07365-79B0-4FA2-8D1D-BA4F461F25DF}"/>
    <dgm:cxn modelId="{A358DB5D-4BC3-4FD2-9780-01A1B69BEE7D}" type="presOf" srcId="{486309B3-9C30-4561-B739-B46297B525B2}" destId="{F8AB8FA9-8256-42A6-B305-97592221305B}" srcOrd="0" destOrd="0" presId="urn:microsoft.com/office/officeart/2005/8/layout/vList5"/>
    <dgm:cxn modelId="{0E2E4912-5D0B-4C25-A382-DB09CC950E98}" srcId="{FB658857-CF6F-4669-8FFE-3511CE04B706}" destId="{486309B3-9C30-4561-B739-B46297B525B2}" srcOrd="0" destOrd="0" parTransId="{581A9274-7A26-4BB2-8E5A-0EE5B32B7211}" sibTransId="{5D7428F7-6C80-4D43-BCF7-36095C8A1E99}"/>
    <dgm:cxn modelId="{ACF49D45-B160-49C0-A932-5FF42A65407A}" type="presOf" srcId="{CBCE64E2-5895-4C59-8E64-5FB2F4E6A1F3}" destId="{8ECEC94F-7687-4327-8B87-0696B07E4CAA}" srcOrd="0" destOrd="0" presId="urn:microsoft.com/office/officeart/2005/8/layout/vList5"/>
    <dgm:cxn modelId="{490507CC-0C20-47FA-BD02-7CF4C1F2A7C9}" type="presOf" srcId="{6CE2DF84-6052-4C73-AFCB-B96537D69A91}" destId="{E049F213-2C74-474C-A586-B87C650F1FD4}" srcOrd="0" destOrd="0" presId="urn:microsoft.com/office/officeart/2005/8/layout/vList5"/>
    <dgm:cxn modelId="{FF37DFA9-D0BF-4E8E-99E5-E2453A918C0A}" type="presParOf" srcId="{A6CF7AF1-548A-4C9A-A455-199DDBC10CE0}" destId="{AB8D5BB1-181C-4240-B21C-9CC7F3E16D22}" srcOrd="0" destOrd="0" presId="urn:microsoft.com/office/officeart/2005/8/layout/vList5"/>
    <dgm:cxn modelId="{1219121A-EBFF-4C28-A3B8-906AD9DEEBA1}" type="presParOf" srcId="{AB8D5BB1-181C-4240-B21C-9CC7F3E16D22}" destId="{E049F213-2C74-474C-A586-B87C650F1FD4}" srcOrd="0" destOrd="0" presId="urn:microsoft.com/office/officeart/2005/8/layout/vList5"/>
    <dgm:cxn modelId="{B05B667F-6FE2-4F65-B366-5BFD6770FC75}" type="presParOf" srcId="{AB8D5BB1-181C-4240-B21C-9CC7F3E16D22}" destId="{FB4B91E6-558A-46A3-B34D-C820C819E612}" srcOrd="1" destOrd="0" presId="urn:microsoft.com/office/officeart/2005/8/layout/vList5"/>
    <dgm:cxn modelId="{3156D4B9-39E5-4AD7-A9AA-C3F87B3CB656}" type="presParOf" srcId="{A6CF7AF1-548A-4C9A-A455-199DDBC10CE0}" destId="{D74D192C-E52F-48E1-95B6-94D4A20E256F}" srcOrd="1" destOrd="0" presId="urn:microsoft.com/office/officeart/2005/8/layout/vList5"/>
    <dgm:cxn modelId="{33CBDD8A-BB29-41C8-AE5D-1B349C6AA106}" type="presParOf" srcId="{A6CF7AF1-548A-4C9A-A455-199DDBC10CE0}" destId="{8908DE39-E198-4999-8BAC-49A53315C001}" srcOrd="2" destOrd="0" presId="urn:microsoft.com/office/officeart/2005/8/layout/vList5"/>
    <dgm:cxn modelId="{6E8EE9EF-96F9-4BEC-A3BC-D9DD8F51075A}" type="presParOf" srcId="{8908DE39-E198-4999-8BAC-49A53315C001}" destId="{4749059C-F231-448F-A690-C992F673E141}" srcOrd="0" destOrd="0" presId="urn:microsoft.com/office/officeart/2005/8/layout/vList5"/>
    <dgm:cxn modelId="{FA78BF88-0657-4364-8708-D0AD67436F87}" type="presParOf" srcId="{8908DE39-E198-4999-8BAC-49A53315C001}" destId="{5174266B-2C58-4931-99A1-03A9779DF70E}" srcOrd="1" destOrd="0" presId="urn:microsoft.com/office/officeart/2005/8/layout/vList5"/>
    <dgm:cxn modelId="{A6481D27-70EA-4117-B38E-014767187DE2}" type="presParOf" srcId="{A6CF7AF1-548A-4C9A-A455-199DDBC10CE0}" destId="{43EB23BF-1AEF-43EA-BF7B-38AEA26E3886}" srcOrd="3" destOrd="0" presId="urn:microsoft.com/office/officeart/2005/8/layout/vList5"/>
    <dgm:cxn modelId="{53A421E5-F3D6-42D5-A396-E38D71AC820E}" type="presParOf" srcId="{A6CF7AF1-548A-4C9A-A455-199DDBC10CE0}" destId="{B0A33FF2-D690-4D91-ABB5-6B47DC068F57}" srcOrd="4" destOrd="0" presId="urn:microsoft.com/office/officeart/2005/8/layout/vList5"/>
    <dgm:cxn modelId="{FE19EBE6-8FE8-484C-AB3B-F7CC71467B13}" type="presParOf" srcId="{B0A33FF2-D690-4D91-ABB5-6B47DC068F57}" destId="{8ECEC94F-7687-4327-8B87-0696B07E4CAA}" srcOrd="0" destOrd="0" presId="urn:microsoft.com/office/officeart/2005/8/layout/vList5"/>
    <dgm:cxn modelId="{C6C95D2B-F57B-4DCB-BDED-C5F59FDEE9DF}" type="presParOf" srcId="{B0A33FF2-D690-4D91-ABB5-6B47DC068F57}" destId="{F527FB0E-9074-4BF4-9157-A56B5FD58696}" srcOrd="1" destOrd="0" presId="urn:microsoft.com/office/officeart/2005/8/layout/vList5"/>
    <dgm:cxn modelId="{6FCB8196-46A6-4AB7-9C3C-843C5CDA70D0}" type="presParOf" srcId="{A6CF7AF1-548A-4C9A-A455-199DDBC10CE0}" destId="{A41B3980-D8EE-4A34-85CF-2392FEDB6065}" srcOrd="5" destOrd="0" presId="urn:microsoft.com/office/officeart/2005/8/layout/vList5"/>
    <dgm:cxn modelId="{F6430DE8-EA92-4E6A-B01F-FC88459466B9}" type="presParOf" srcId="{A6CF7AF1-548A-4C9A-A455-199DDBC10CE0}" destId="{8DDC35C9-CBE4-47A9-85E9-C2DFB4ADAA05}" srcOrd="6" destOrd="0" presId="urn:microsoft.com/office/officeart/2005/8/layout/vList5"/>
    <dgm:cxn modelId="{DF10CC26-4569-4127-A161-5BFEB3288528}" type="presParOf" srcId="{8DDC35C9-CBE4-47A9-85E9-C2DFB4ADAA05}" destId="{EDC372D7-0728-458D-A582-81D6A6DD10A2}" srcOrd="0" destOrd="0" presId="urn:microsoft.com/office/officeart/2005/8/layout/vList5"/>
    <dgm:cxn modelId="{ADC416D2-4C1A-4886-B114-CC146658C1D5}" type="presParOf" srcId="{8DDC35C9-CBE4-47A9-85E9-C2DFB4ADAA05}" destId="{F8AB8FA9-8256-42A6-B305-97592221305B}" srcOrd="1" destOrd="0" presId="urn:microsoft.com/office/officeart/2005/8/layout/vList5"/>
    <dgm:cxn modelId="{5633B117-CF0C-409A-AE33-D4964F95F63D}" type="presParOf" srcId="{A6CF7AF1-548A-4C9A-A455-199DDBC10CE0}" destId="{6E73A27F-D9CB-42FD-A520-61696E3ADA45}" srcOrd="7" destOrd="0" presId="urn:microsoft.com/office/officeart/2005/8/layout/vList5"/>
    <dgm:cxn modelId="{6894F5BB-D2C0-456B-8340-CCC6C584C7CB}" type="presParOf" srcId="{A6CF7AF1-548A-4C9A-A455-199DDBC10CE0}" destId="{3299F3A4-DD4B-4A2E-A43B-ECAD6459FB66}" srcOrd="8" destOrd="0" presId="urn:microsoft.com/office/officeart/2005/8/layout/vList5"/>
    <dgm:cxn modelId="{49A028FA-A0F7-4F0E-BEDC-6134162556EC}" type="presParOf" srcId="{3299F3A4-DD4B-4A2E-A43B-ECAD6459FB66}" destId="{4C08C8B5-BA0C-47F5-B464-ABDDE4F6EC73}" srcOrd="0" destOrd="0" presId="urn:microsoft.com/office/officeart/2005/8/layout/vList5"/>
    <dgm:cxn modelId="{D6B5719A-DEFE-4520-AEA9-5D264A3988CC}" type="presParOf" srcId="{3299F3A4-DD4B-4A2E-A43B-ECAD6459FB66}" destId="{D4AEEDF8-0A46-413D-ABB0-F5EE2EE4DD3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87E070A-2D04-4EDE-BF4F-6406AEE76B14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6CE2DF84-6052-4C73-AFCB-B96537D69A91}">
      <dgm:prSet phldrT="[Text]" custT="1"/>
      <dgm:spPr/>
      <dgm:t>
        <a:bodyPr/>
        <a:lstStyle/>
        <a:p>
          <a:r>
            <a:rPr lang="th-TH" sz="2400" b="1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วิธีปฏิบัติในการจัดเข้าชั้นเรียน</a:t>
          </a:r>
          <a:endParaRPr lang="th-TH" sz="2400" b="1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07A4547-AA2A-46A2-94B1-52EB20043D36}" type="parTrans" cxnId="{EA9D650D-CF3E-4AEB-AA4B-A001EB77F23E}">
      <dgm:prSet/>
      <dgm:spPr/>
      <dgm:t>
        <a:bodyPr/>
        <a:lstStyle/>
        <a:p>
          <a:endParaRPr lang="th-TH"/>
        </a:p>
      </dgm:t>
    </dgm:pt>
    <dgm:pt modelId="{BB5EE359-F5C2-4D6E-AEB4-17F8B9F0D148}" type="sibTrans" cxnId="{EA9D650D-CF3E-4AEB-AA4B-A001EB77F23E}">
      <dgm:prSet/>
      <dgm:spPr/>
      <dgm:t>
        <a:bodyPr/>
        <a:lstStyle/>
        <a:p>
          <a:endParaRPr lang="th-TH"/>
        </a:p>
      </dgm:t>
    </dgm:pt>
    <dgm:pt modelId="{709F6815-2920-48C4-A9A1-26BBD41C06B2}">
      <dgm:prSet phldrT="[Text]" custT="1"/>
      <dgm:spPr/>
      <dgm:t>
        <a:bodyPr/>
        <a:lstStyle/>
        <a:p>
          <a:r>
            <a:rPr lang="th-TH" sz="2400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พิจารณาเทียบโอนภาคเรียนต่อภาคเรียน ปีต่อปี</a:t>
          </a:r>
          <a:endParaRPr lang="th-TH" sz="2400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1EB3D81-3A23-498C-B772-F6ABFEE6CF7C}" type="parTrans" cxnId="{407992BC-0FC4-4675-8967-C03F2B0CEBD3}">
      <dgm:prSet/>
      <dgm:spPr/>
      <dgm:t>
        <a:bodyPr/>
        <a:lstStyle/>
        <a:p>
          <a:endParaRPr lang="th-TH"/>
        </a:p>
      </dgm:t>
    </dgm:pt>
    <dgm:pt modelId="{B6B3B0CB-991C-4B8E-A5A6-783D1C4BAA1C}" type="sibTrans" cxnId="{407992BC-0FC4-4675-8967-C03F2B0CEBD3}">
      <dgm:prSet/>
      <dgm:spPr/>
      <dgm:t>
        <a:bodyPr/>
        <a:lstStyle/>
        <a:p>
          <a:endParaRPr lang="th-TH"/>
        </a:p>
      </dgm:t>
    </dgm:pt>
    <dgm:pt modelId="{F39C8EDE-F1F4-4B0D-AA63-5A6758CE2A47}">
      <dgm:prSet phldrT="[Text]"/>
      <dgm:spPr/>
      <dgm:t>
        <a:bodyPr/>
        <a:lstStyle/>
        <a:p>
          <a:r>
            <a:rPr lang="th-TH" b="1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จำนวนหน่วย</a:t>
          </a:r>
          <a:r>
            <a:rPr lang="th-TH" b="1" dirty="0" err="1" smtClean="0">
              <a:latin typeface="TH SarabunPSK" panose="020B0500040200020003" pitchFamily="34" charset="-34"/>
              <a:cs typeface="TH SarabunPSK" panose="020B0500040200020003" pitchFamily="34" charset="-34"/>
            </a:rPr>
            <a:t>กิต</a:t>
          </a:r>
          <a:r>
            <a:rPr lang="th-TH" b="1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/</a:t>
          </a:r>
          <a:br>
            <a:rPr lang="th-TH" b="1" dirty="0" smtClean="0">
              <a:latin typeface="TH SarabunPSK" panose="020B0500040200020003" pitchFamily="34" charset="-34"/>
              <a:cs typeface="TH SarabunPSK" panose="020B0500040200020003" pitchFamily="34" charset="-34"/>
            </a:rPr>
          </a:br>
          <a:r>
            <a:rPr lang="th-TH" b="1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หน่วยการเรียน/หน่วยน้ำหนัก</a:t>
          </a:r>
          <a:endParaRPr lang="th-TH" b="1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6A88C9C-EBE6-4113-B45C-DAED998AFE22}" type="parTrans" cxnId="{06C3C96E-EB74-43BF-9420-D408A6C9B865}">
      <dgm:prSet/>
      <dgm:spPr/>
      <dgm:t>
        <a:bodyPr/>
        <a:lstStyle/>
        <a:p>
          <a:endParaRPr lang="th-TH"/>
        </a:p>
      </dgm:t>
    </dgm:pt>
    <dgm:pt modelId="{9B289886-2D0B-4153-A723-56206D096CEA}" type="sibTrans" cxnId="{06C3C96E-EB74-43BF-9420-D408A6C9B865}">
      <dgm:prSet/>
      <dgm:spPr/>
      <dgm:t>
        <a:bodyPr/>
        <a:lstStyle/>
        <a:p>
          <a:endParaRPr lang="th-TH"/>
        </a:p>
      </dgm:t>
    </dgm:pt>
    <dgm:pt modelId="{B2ACD776-1501-48AE-A623-1D985F0B5876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2400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 ให้เป็นไปตามโครงสร้างหลักสูตรของสถานศึกษาที่รับเข้าเรียน</a:t>
          </a:r>
        </a:p>
        <a:p>
          <a:pPr marL="228600" indent="0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th-TH" sz="2400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F580E00-FDB9-4CC3-A333-7EEDFBF01909}" type="parTrans" cxnId="{AD516157-EA37-4958-A322-7942ED7F296E}">
      <dgm:prSet/>
      <dgm:spPr/>
      <dgm:t>
        <a:bodyPr/>
        <a:lstStyle/>
        <a:p>
          <a:endParaRPr lang="th-TH"/>
        </a:p>
      </dgm:t>
    </dgm:pt>
    <dgm:pt modelId="{EEC07365-79B0-4FA2-8D1D-BA4F461F25DF}" type="sibTrans" cxnId="{AD516157-EA37-4958-A322-7942ED7F296E}">
      <dgm:prSet/>
      <dgm:spPr/>
      <dgm:t>
        <a:bodyPr/>
        <a:lstStyle/>
        <a:p>
          <a:endParaRPr lang="th-TH"/>
        </a:p>
      </dgm:t>
    </dgm:pt>
    <dgm:pt modelId="{CBCE64E2-5895-4C59-8E64-5FB2F4E6A1F3}">
      <dgm:prSet phldrT="[Text]"/>
      <dgm:spPr/>
      <dgm:t>
        <a:bodyPr/>
        <a:lstStyle/>
        <a:p>
          <a:r>
            <a:rPr lang="th-TH" b="1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ผลการเรียน/ผลการประเมิน</a:t>
          </a:r>
          <a:endParaRPr lang="th-TH" b="1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1EB3873-2DC6-4261-A834-5D9FD911A146}" type="parTrans" cxnId="{92DA6D98-0F23-42FA-9158-14975B618D81}">
      <dgm:prSet/>
      <dgm:spPr/>
      <dgm:t>
        <a:bodyPr/>
        <a:lstStyle/>
        <a:p>
          <a:endParaRPr lang="th-TH"/>
        </a:p>
      </dgm:t>
    </dgm:pt>
    <dgm:pt modelId="{EC2ACC10-D1BC-4F18-949F-C7BF4B13D7D2}" type="sibTrans" cxnId="{92DA6D98-0F23-42FA-9158-14975B618D81}">
      <dgm:prSet/>
      <dgm:spPr/>
      <dgm:t>
        <a:bodyPr/>
        <a:lstStyle/>
        <a:p>
          <a:endParaRPr lang="th-TH"/>
        </a:p>
      </dgm:t>
    </dgm:pt>
    <dgm:pt modelId="{5BAC8B38-C2CF-4907-ACD4-C967B52EEAC6}">
      <dgm:prSet phldrT="[Text]" custT="1"/>
      <dgm:spPr/>
      <dgm:t>
        <a:bodyPr/>
        <a:lstStyle/>
        <a:p>
          <a:r>
            <a:rPr lang="th-TH" sz="2400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ผลการประเมินเพิ่มเติมให้เป็นไปตามที่สถานศึกษาที่รับเข้าเรียนกำหนด</a:t>
          </a:r>
          <a:endParaRPr lang="th-TH" sz="2400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5E46235-8552-4D8D-9539-45D2C10A56DB}" type="parTrans" cxnId="{8736AD39-52F1-4EC7-8667-7B52D9241F76}">
      <dgm:prSet/>
      <dgm:spPr/>
      <dgm:t>
        <a:bodyPr/>
        <a:lstStyle/>
        <a:p>
          <a:endParaRPr lang="th-TH"/>
        </a:p>
      </dgm:t>
    </dgm:pt>
    <dgm:pt modelId="{29A411DD-DFAC-4AEE-95D9-00E40C99FA98}" type="sibTrans" cxnId="{8736AD39-52F1-4EC7-8667-7B52D9241F76}">
      <dgm:prSet/>
      <dgm:spPr/>
      <dgm:t>
        <a:bodyPr/>
        <a:lstStyle/>
        <a:p>
          <a:endParaRPr lang="th-TH"/>
        </a:p>
      </dgm:t>
    </dgm:pt>
    <dgm:pt modelId="{FB658857-CF6F-4669-8FFE-3511CE04B706}">
      <dgm:prSet phldrT="[Text]"/>
      <dgm:spPr/>
      <dgm:t>
        <a:bodyPr/>
        <a:lstStyle/>
        <a:p>
          <a:r>
            <a:rPr lang="th-TH" b="1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การบันทึกผลการเรียน</a:t>
          </a:r>
          <a:br>
            <a:rPr lang="th-TH" b="1" dirty="0" smtClean="0">
              <a:latin typeface="TH SarabunPSK" panose="020B0500040200020003" pitchFamily="34" charset="-34"/>
              <a:cs typeface="TH SarabunPSK" panose="020B0500040200020003" pitchFamily="34" charset="-34"/>
            </a:rPr>
          </a:br>
          <a:r>
            <a:rPr lang="th-TH" b="1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ในใบแสดงผลการเรียน</a:t>
          </a:r>
          <a:endParaRPr lang="th-TH" b="1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00A659A7-6275-469C-88D1-3ACDA976F271}" type="parTrans" cxnId="{932EA60A-5377-4F1A-9B80-54E49551422D}">
      <dgm:prSet/>
      <dgm:spPr/>
      <dgm:t>
        <a:bodyPr/>
        <a:lstStyle/>
        <a:p>
          <a:endParaRPr lang="th-TH"/>
        </a:p>
      </dgm:t>
    </dgm:pt>
    <dgm:pt modelId="{85E4E81C-9D7D-4692-A71C-AD8F8460C74D}" type="sibTrans" cxnId="{932EA60A-5377-4F1A-9B80-54E49551422D}">
      <dgm:prSet/>
      <dgm:spPr/>
      <dgm:t>
        <a:bodyPr/>
        <a:lstStyle/>
        <a:p>
          <a:endParaRPr lang="th-TH"/>
        </a:p>
      </dgm:t>
    </dgm:pt>
    <dgm:pt modelId="{486309B3-9C30-4561-B739-B46297B525B2}">
      <dgm:prSet phldrT="[Text]"/>
      <dgm:spPr/>
      <dgm:t>
        <a:bodyPr/>
        <a:lstStyle/>
        <a:p>
          <a:endParaRPr lang="th-TH" sz="600" dirty="0"/>
        </a:p>
      </dgm:t>
    </dgm:pt>
    <dgm:pt modelId="{581A9274-7A26-4BB2-8E5A-0EE5B32B7211}" type="parTrans" cxnId="{0E2E4912-5D0B-4C25-A382-DB09CC950E98}">
      <dgm:prSet/>
      <dgm:spPr/>
      <dgm:t>
        <a:bodyPr/>
        <a:lstStyle/>
        <a:p>
          <a:endParaRPr lang="th-TH"/>
        </a:p>
      </dgm:t>
    </dgm:pt>
    <dgm:pt modelId="{5D7428F7-6C80-4D43-BCF7-36095C8A1E99}" type="sibTrans" cxnId="{0E2E4912-5D0B-4C25-A382-DB09CC950E98}">
      <dgm:prSet/>
      <dgm:spPr/>
      <dgm:t>
        <a:bodyPr/>
        <a:lstStyle/>
        <a:p>
          <a:endParaRPr lang="th-TH"/>
        </a:p>
      </dgm:t>
    </dgm:pt>
    <dgm:pt modelId="{A1EB0FF6-CC7F-459F-8BA1-B1B725847F73}">
      <dgm:prSet phldrT="[Text]" custT="1"/>
      <dgm:spPr/>
      <dgm:t>
        <a:bodyPr/>
        <a:lstStyle/>
        <a:p>
          <a:r>
            <a:rPr lang="th-TH" sz="2000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ให้กรอกรายชื่อรายวิชาและจำนวนหน่วยของสถานศึกษาที่รับเข้าเรียนในใบแสดงผลกาเรียน ไม่ต้องกรอกผลการเรียน</a:t>
          </a:r>
          <a:endParaRPr lang="th-TH" sz="2000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C82EE3A3-4531-4C14-A43B-15AFD17A5994}" type="parTrans" cxnId="{B3F4BC48-5334-426A-B9CB-CB3CB7B761B9}">
      <dgm:prSet/>
      <dgm:spPr/>
      <dgm:t>
        <a:bodyPr/>
        <a:lstStyle/>
        <a:p>
          <a:endParaRPr lang="th-TH"/>
        </a:p>
      </dgm:t>
    </dgm:pt>
    <dgm:pt modelId="{59FF507D-2B0A-4225-A6C7-755F57E13D67}" type="sibTrans" cxnId="{B3F4BC48-5334-426A-B9CB-CB3CB7B761B9}">
      <dgm:prSet/>
      <dgm:spPr/>
      <dgm:t>
        <a:bodyPr/>
        <a:lstStyle/>
        <a:p>
          <a:endParaRPr lang="th-TH"/>
        </a:p>
      </dgm:t>
    </dgm:pt>
    <dgm:pt modelId="{81A86951-057D-4DA1-BE4F-451EDE24BA67}">
      <dgm:prSet phldrT="[Text]"/>
      <dgm:spPr/>
      <dgm:t>
        <a:bodyPr/>
        <a:lstStyle/>
        <a:p>
          <a:r>
            <a:rPr lang="th-TH" b="1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การคิดผลการเรียนเฉลี่ย</a:t>
          </a:r>
          <a:endParaRPr lang="th-TH" b="1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F6864C7-65D8-4DD3-A900-D561F21C5E76}" type="parTrans" cxnId="{EB934B78-B02B-4E8A-B6BD-0CB796F45448}">
      <dgm:prSet/>
      <dgm:spPr/>
      <dgm:t>
        <a:bodyPr/>
        <a:lstStyle/>
        <a:p>
          <a:endParaRPr lang="th-TH"/>
        </a:p>
      </dgm:t>
    </dgm:pt>
    <dgm:pt modelId="{480AC4DD-2829-4C71-B32D-443973978531}" type="sibTrans" cxnId="{EB934B78-B02B-4E8A-B6BD-0CB796F45448}">
      <dgm:prSet/>
      <dgm:spPr/>
      <dgm:t>
        <a:bodyPr/>
        <a:lstStyle/>
        <a:p>
          <a:endParaRPr lang="th-TH"/>
        </a:p>
      </dgm:t>
    </dgm:pt>
    <dgm:pt modelId="{6354FBEF-21C8-4877-960B-B2B071CE02C8}">
      <dgm:prSet phldrT="[Text]" custT="1"/>
      <dgm:spPr/>
      <dgm:t>
        <a:bodyPr/>
        <a:lstStyle/>
        <a:p>
          <a:r>
            <a:rPr lang="th-TH" sz="2000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ให้คิดผลการเรียนเฉลี่ยจากรายวิชาที่มีจำนวนหน่วยและระดับผลการเรียนที่ได้จากการเรียนในสถานศึกษาให</a:t>
          </a:r>
          <a:r>
            <a:rPr lang="th-TH" sz="1800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ม่</a:t>
          </a:r>
          <a:endParaRPr lang="th-TH" sz="1800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DBF9F2E-D158-48F3-8090-E93988B4FAB9}" type="parTrans" cxnId="{5E059F54-B623-47FC-B840-029BEC4A3461}">
      <dgm:prSet/>
      <dgm:spPr/>
      <dgm:t>
        <a:bodyPr/>
        <a:lstStyle/>
        <a:p>
          <a:endParaRPr lang="th-TH"/>
        </a:p>
      </dgm:t>
    </dgm:pt>
    <dgm:pt modelId="{C9A263FC-492C-4247-AE2E-646103F49529}" type="sibTrans" cxnId="{5E059F54-B623-47FC-B840-029BEC4A3461}">
      <dgm:prSet/>
      <dgm:spPr/>
      <dgm:t>
        <a:bodyPr/>
        <a:lstStyle/>
        <a:p>
          <a:endParaRPr lang="th-TH"/>
        </a:p>
      </dgm:t>
    </dgm:pt>
    <dgm:pt modelId="{A6CF7AF1-548A-4C9A-A455-199DDBC10CE0}" type="pres">
      <dgm:prSet presAssocID="{C87E070A-2D04-4EDE-BF4F-6406AEE76B1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AB8D5BB1-181C-4240-B21C-9CC7F3E16D22}" type="pres">
      <dgm:prSet presAssocID="{6CE2DF84-6052-4C73-AFCB-B96537D69A91}" presName="linNode" presStyleCnt="0"/>
      <dgm:spPr/>
    </dgm:pt>
    <dgm:pt modelId="{E049F213-2C74-474C-A586-B87C650F1FD4}" type="pres">
      <dgm:prSet presAssocID="{6CE2DF84-6052-4C73-AFCB-B96537D69A91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B4B91E6-558A-46A3-B34D-C820C819E612}" type="pres">
      <dgm:prSet presAssocID="{6CE2DF84-6052-4C73-AFCB-B96537D69A91}" presName="descendantText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74D192C-E52F-48E1-95B6-94D4A20E256F}" type="pres">
      <dgm:prSet presAssocID="{BB5EE359-F5C2-4D6E-AEB4-17F8B9F0D148}" presName="sp" presStyleCnt="0"/>
      <dgm:spPr/>
    </dgm:pt>
    <dgm:pt modelId="{8908DE39-E198-4999-8BAC-49A53315C001}" type="pres">
      <dgm:prSet presAssocID="{F39C8EDE-F1F4-4B0D-AA63-5A6758CE2A47}" presName="linNode" presStyleCnt="0"/>
      <dgm:spPr/>
    </dgm:pt>
    <dgm:pt modelId="{4749059C-F231-448F-A690-C992F673E141}" type="pres">
      <dgm:prSet presAssocID="{F39C8EDE-F1F4-4B0D-AA63-5A6758CE2A47}" presName="parentText" presStyleLbl="node1" presStyleIdx="1" presStyleCnt="5" custLinFactNeighborX="122" custLinFactNeighborY="2837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174266B-2C58-4931-99A1-03A9779DF70E}" type="pres">
      <dgm:prSet presAssocID="{F39C8EDE-F1F4-4B0D-AA63-5A6758CE2A47}" presName="descendantText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3EB23BF-1AEF-43EA-BF7B-38AEA26E3886}" type="pres">
      <dgm:prSet presAssocID="{9B289886-2D0B-4153-A723-56206D096CEA}" presName="sp" presStyleCnt="0"/>
      <dgm:spPr/>
    </dgm:pt>
    <dgm:pt modelId="{B0A33FF2-D690-4D91-ABB5-6B47DC068F57}" type="pres">
      <dgm:prSet presAssocID="{CBCE64E2-5895-4C59-8E64-5FB2F4E6A1F3}" presName="linNode" presStyleCnt="0"/>
      <dgm:spPr/>
    </dgm:pt>
    <dgm:pt modelId="{8ECEC94F-7687-4327-8B87-0696B07E4CAA}" type="pres">
      <dgm:prSet presAssocID="{CBCE64E2-5895-4C59-8E64-5FB2F4E6A1F3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527FB0E-9074-4BF4-9157-A56B5FD58696}" type="pres">
      <dgm:prSet presAssocID="{CBCE64E2-5895-4C59-8E64-5FB2F4E6A1F3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41B3980-D8EE-4A34-85CF-2392FEDB6065}" type="pres">
      <dgm:prSet presAssocID="{EC2ACC10-D1BC-4F18-949F-C7BF4B13D7D2}" presName="sp" presStyleCnt="0"/>
      <dgm:spPr/>
    </dgm:pt>
    <dgm:pt modelId="{8DDC35C9-CBE4-47A9-85E9-C2DFB4ADAA05}" type="pres">
      <dgm:prSet presAssocID="{FB658857-CF6F-4669-8FFE-3511CE04B706}" presName="linNode" presStyleCnt="0"/>
      <dgm:spPr/>
    </dgm:pt>
    <dgm:pt modelId="{EDC372D7-0728-458D-A582-81D6A6DD10A2}" type="pres">
      <dgm:prSet presAssocID="{FB658857-CF6F-4669-8FFE-3511CE04B706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8AB8FA9-8256-42A6-B305-97592221305B}" type="pres">
      <dgm:prSet presAssocID="{FB658857-CF6F-4669-8FFE-3511CE04B706}" presName="descendantText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E73A27F-D9CB-42FD-A520-61696E3ADA45}" type="pres">
      <dgm:prSet presAssocID="{85E4E81C-9D7D-4692-A71C-AD8F8460C74D}" presName="sp" presStyleCnt="0"/>
      <dgm:spPr/>
    </dgm:pt>
    <dgm:pt modelId="{3299F3A4-DD4B-4A2E-A43B-ECAD6459FB66}" type="pres">
      <dgm:prSet presAssocID="{81A86951-057D-4DA1-BE4F-451EDE24BA67}" presName="linNode" presStyleCnt="0"/>
      <dgm:spPr/>
    </dgm:pt>
    <dgm:pt modelId="{4C08C8B5-BA0C-47F5-B464-ABDDE4F6EC73}" type="pres">
      <dgm:prSet presAssocID="{81A86951-057D-4DA1-BE4F-451EDE24BA67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4AEEDF8-0A46-413D-ABB0-F5EE2EE4DD39}" type="pres">
      <dgm:prSet presAssocID="{81A86951-057D-4DA1-BE4F-451EDE24BA67}" presName="descendantText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0D5C0863-F9D3-4888-9948-CA25EAA6A80E}" type="presOf" srcId="{C87E070A-2D04-4EDE-BF4F-6406AEE76B14}" destId="{A6CF7AF1-548A-4C9A-A455-199DDBC10CE0}" srcOrd="0" destOrd="0" presId="urn:microsoft.com/office/officeart/2005/8/layout/vList5"/>
    <dgm:cxn modelId="{8736AD39-52F1-4EC7-8667-7B52D9241F76}" srcId="{CBCE64E2-5895-4C59-8E64-5FB2F4E6A1F3}" destId="{5BAC8B38-C2CF-4907-ACD4-C967B52EEAC6}" srcOrd="0" destOrd="0" parTransId="{65E46235-8552-4D8D-9539-45D2C10A56DB}" sibTransId="{29A411DD-DFAC-4AEE-95D9-00E40C99FA98}"/>
    <dgm:cxn modelId="{06C3C96E-EB74-43BF-9420-D408A6C9B865}" srcId="{C87E070A-2D04-4EDE-BF4F-6406AEE76B14}" destId="{F39C8EDE-F1F4-4B0D-AA63-5A6758CE2A47}" srcOrd="1" destOrd="0" parTransId="{D6A88C9C-EBE6-4113-B45C-DAED998AFE22}" sibTransId="{9B289886-2D0B-4153-A723-56206D096CEA}"/>
    <dgm:cxn modelId="{EB934B78-B02B-4E8A-B6BD-0CB796F45448}" srcId="{C87E070A-2D04-4EDE-BF4F-6406AEE76B14}" destId="{81A86951-057D-4DA1-BE4F-451EDE24BA67}" srcOrd="4" destOrd="0" parTransId="{4F6864C7-65D8-4DD3-A900-D561F21C5E76}" sibTransId="{480AC4DD-2829-4C71-B32D-443973978531}"/>
    <dgm:cxn modelId="{BB01BDA2-DA5A-4F5D-946D-2972B0930C80}" type="presOf" srcId="{709F6815-2920-48C4-A9A1-26BBD41C06B2}" destId="{FB4B91E6-558A-46A3-B34D-C820C819E612}" srcOrd="0" destOrd="0" presId="urn:microsoft.com/office/officeart/2005/8/layout/vList5"/>
    <dgm:cxn modelId="{C539DED7-C1D5-4608-B942-326D6E48B214}" type="presOf" srcId="{486309B3-9C30-4561-B739-B46297B525B2}" destId="{F8AB8FA9-8256-42A6-B305-97592221305B}" srcOrd="0" destOrd="0" presId="urn:microsoft.com/office/officeart/2005/8/layout/vList5"/>
    <dgm:cxn modelId="{B3F4BC48-5334-426A-B9CB-CB3CB7B761B9}" srcId="{FB658857-CF6F-4669-8FFE-3511CE04B706}" destId="{A1EB0FF6-CC7F-459F-8BA1-B1B725847F73}" srcOrd="1" destOrd="0" parTransId="{C82EE3A3-4531-4C14-A43B-15AFD17A5994}" sibTransId="{59FF507D-2B0A-4225-A6C7-755F57E13D67}"/>
    <dgm:cxn modelId="{BBDCF5AF-A302-488A-959C-A6017BB945CF}" type="presOf" srcId="{FB658857-CF6F-4669-8FFE-3511CE04B706}" destId="{EDC372D7-0728-458D-A582-81D6A6DD10A2}" srcOrd="0" destOrd="0" presId="urn:microsoft.com/office/officeart/2005/8/layout/vList5"/>
    <dgm:cxn modelId="{F2E0CDDE-81B9-4FC6-AFE2-C347F238EDAF}" type="presOf" srcId="{5BAC8B38-C2CF-4907-ACD4-C967B52EEAC6}" destId="{F527FB0E-9074-4BF4-9157-A56B5FD58696}" srcOrd="0" destOrd="0" presId="urn:microsoft.com/office/officeart/2005/8/layout/vList5"/>
    <dgm:cxn modelId="{932EA60A-5377-4F1A-9B80-54E49551422D}" srcId="{C87E070A-2D04-4EDE-BF4F-6406AEE76B14}" destId="{FB658857-CF6F-4669-8FFE-3511CE04B706}" srcOrd="3" destOrd="0" parTransId="{00A659A7-6275-469C-88D1-3ACDA976F271}" sibTransId="{85E4E81C-9D7D-4692-A71C-AD8F8460C74D}"/>
    <dgm:cxn modelId="{EDEC3A0F-4E54-452E-8088-C07A7C6E3CCE}" type="presOf" srcId="{F39C8EDE-F1F4-4B0D-AA63-5A6758CE2A47}" destId="{4749059C-F231-448F-A690-C992F673E141}" srcOrd="0" destOrd="0" presId="urn:microsoft.com/office/officeart/2005/8/layout/vList5"/>
    <dgm:cxn modelId="{5E059F54-B623-47FC-B840-029BEC4A3461}" srcId="{81A86951-057D-4DA1-BE4F-451EDE24BA67}" destId="{6354FBEF-21C8-4877-960B-B2B071CE02C8}" srcOrd="0" destOrd="0" parTransId="{7DBF9F2E-D158-48F3-8090-E93988B4FAB9}" sibTransId="{C9A263FC-492C-4247-AE2E-646103F49529}"/>
    <dgm:cxn modelId="{92DA6D98-0F23-42FA-9158-14975B618D81}" srcId="{C87E070A-2D04-4EDE-BF4F-6406AEE76B14}" destId="{CBCE64E2-5895-4C59-8E64-5FB2F4E6A1F3}" srcOrd="2" destOrd="0" parTransId="{D1EB3873-2DC6-4261-A834-5D9FD911A146}" sibTransId="{EC2ACC10-D1BC-4F18-949F-C7BF4B13D7D2}"/>
    <dgm:cxn modelId="{E3935C93-294A-4D13-85A9-D9DAB076D013}" type="presOf" srcId="{6CE2DF84-6052-4C73-AFCB-B96537D69A91}" destId="{E049F213-2C74-474C-A586-B87C650F1FD4}" srcOrd="0" destOrd="0" presId="urn:microsoft.com/office/officeart/2005/8/layout/vList5"/>
    <dgm:cxn modelId="{EDC72906-B9C5-41B1-8290-E8234AF19ECE}" type="presOf" srcId="{B2ACD776-1501-48AE-A623-1D985F0B5876}" destId="{5174266B-2C58-4931-99A1-03A9779DF70E}" srcOrd="0" destOrd="0" presId="urn:microsoft.com/office/officeart/2005/8/layout/vList5"/>
    <dgm:cxn modelId="{EA9D650D-CF3E-4AEB-AA4B-A001EB77F23E}" srcId="{C87E070A-2D04-4EDE-BF4F-6406AEE76B14}" destId="{6CE2DF84-6052-4C73-AFCB-B96537D69A91}" srcOrd="0" destOrd="0" parTransId="{607A4547-AA2A-46A2-94B1-52EB20043D36}" sibTransId="{BB5EE359-F5C2-4D6E-AEB4-17F8B9F0D148}"/>
    <dgm:cxn modelId="{0E2E4912-5D0B-4C25-A382-DB09CC950E98}" srcId="{FB658857-CF6F-4669-8FFE-3511CE04B706}" destId="{486309B3-9C30-4561-B739-B46297B525B2}" srcOrd="0" destOrd="0" parTransId="{581A9274-7A26-4BB2-8E5A-0EE5B32B7211}" sibTransId="{5D7428F7-6C80-4D43-BCF7-36095C8A1E99}"/>
    <dgm:cxn modelId="{66BB0EA9-2F97-4C5B-9A49-5F36C0BC47B7}" type="presOf" srcId="{A1EB0FF6-CC7F-459F-8BA1-B1B725847F73}" destId="{F8AB8FA9-8256-42A6-B305-97592221305B}" srcOrd="0" destOrd="1" presId="urn:microsoft.com/office/officeart/2005/8/layout/vList5"/>
    <dgm:cxn modelId="{AD516157-EA37-4958-A322-7942ED7F296E}" srcId="{F39C8EDE-F1F4-4B0D-AA63-5A6758CE2A47}" destId="{B2ACD776-1501-48AE-A623-1D985F0B5876}" srcOrd="0" destOrd="0" parTransId="{4F580E00-FDB9-4CC3-A333-7EEDFBF01909}" sibTransId="{EEC07365-79B0-4FA2-8D1D-BA4F461F25DF}"/>
    <dgm:cxn modelId="{169EC798-E0BB-475F-9D30-992885BCE1A7}" type="presOf" srcId="{CBCE64E2-5895-4C59-8E64-5FB2F4E6A1F3}" destId="{8ECEC94F-7687-4327-8B87-0696B07E4CAA}" srcOrd="0" destOrd="0" presId="urn:microsoft.com/office/officeart/2005/8/layout/vList5"/>
    <dgm:cxn modelId="{59F90CD1-F4CC-41E4-B75E-89CD515F0CD9}" type="presOf" srcId="{6354FBEF-21C8-4877-960B-B2B071CE02C8}" destId="{D4AEEDF8-0A46-413D-ABB0-F5EE2EE4DD39}" srcOrd="0" destOrd="0" presId="urn:microsoft.com/office/officeart/2005/8/layout/vList5"/>
    <dgm:cxn modelId="{407992BC-0FC4-4675-8967-C03F2B0CEBD3}" srcId="{6CE2DF84-6052-4C73-AFCB-B96537D69A91}" destId="{709F6815-2920-48C4-A9A1-26BBD41C06B2}" srcOrd="0" destOrd="0" parTransId="{11EB3D81-3A23-498C-B772-F6ABFEE6CF7C}" sibTransId="{B6B3B0CB-991C-4B8E-A5A6-783D1C4BAA1C}"/>
    <dgm:cxn modelId="{7B9F30B8-9A83-4CF5-82F7-EE9114C6A00C}" type="presOf" srcId="{81A86951-057D-4DA1-BE4F-451EDE24BA67}" destId="{4C08C8B5-BA0C-47F5-B464-ABDDE4F6EC73}" srcOrd="0" destOrd="0" presId="urn:microsoft.com/office/officeart/2005/8/layout/vList5"/>
    <dgm:cxn modelId="{B909B13D-AC00-41FC-BE31-023D5846B7D5}" type="presParOf" srcId="{A6CF7AF1-548A-4C9A-A455-199DDBC10CE0}" destId="{AB8D5BB1-181C-4240-B21C-9CC7F3E16D22}" srcOrd="0" destOrd="0" presId="urn:microsoft.com/office/officeart/2005/8/layout/vList5"/>
    <dgm:cxn modelId="{6D38BB11-EF3D-4B9B-95A8-AF3B9E3521C3}" type="presParOf" srcId="{AB8D5BB1-181C-4240-B21C-9CC7F3E16D22}" destId="{E049F213-2C74-474C-A586-B87C650F1FD4}" srcOrd="0" destOrd="0" presId="urn:microsoft.com/office/officeart/2005/8/layout/vList5"/>
    <dgm:cxn modelId="{D66BC105-3E42-4BE0-B709-9A90BF806007}" type="presParOf" srcId="{AB8D5BB1-181C-4240-B21C-9CC7F3E16D22}" destId="{FB4B91E6-558A-46A3-B34D-C820C819E612}" srcOrd="1" destOrd="0" presId="urn:microsoft.com/office/officeart/2005/8/layout/vList5"/>
    <dgm:cxn modelId="{2383D60E-5401-4BE0-B272-12C0FBE40AC3}" type="presParOf" srcId="{A6CF7AF1-548A-4C9A-A455-199DDBC10CE0}" destId="{D74D192C-E52F-48E1-95B6-94D4A20E256F}" srcOrd="1" destOrd="0" presId="urn:microsoft.com/office/officeart/2005/8/layout/vList5"/>
    <dgm:cxn modelId="{E711F43A-0EE5-4524-9282-8260896F909F}" type="presParOf" srcId="{A6CF7AF1-548A-4C9A-A455-199DDBC10CE0}" destId="{8908DE39-E198-4999-8BAC-49A53315C001}" srcOrd="2" destOrd="0" presId="urn:microsoft.com/office/officeart/2005/8/layout/vList5"/>
    <dgm:cxn modelId="{F520A081-524B-47B0-B772-579E7E1891F0}" type="presParOf" srcId="{8908DE39-E198-4999-8BAC-49A53315C001}" destId="{4749059C-F231-448F-A690-C992F673E141}" srcOrd="0" destOrd="0" presId="urn:microsoft.com/office/officeart/2005/8/layout/vList5"/>
    <dgm:cxn modelId="{06A60E91-033A-4CF4-8B5B-C28BB809229B}" type="presParOf" srcId="{8908DE39-E198-4999-8BAC-49A53315C001}" destId="{5174266B-2C58-4931-99A1-03A9779DF70E}" srcOrd="1" destOrd="0" presId="urn:microsoft.com/office/officeart/2005/8/layout/vList5"/>
    <dgm:cxn modelId="{F7439A50-DE4F-4106-BC9F-389524F13AE5}" type="presParOf" srcId="{A6CF7AF1-548A-4C9A-A455-199DDBC10CE0}" destId="{43EB23BF-1AEF-43EA-BF7B-38AEA26E3886}" srcOrd="3" destOrd="0" presId="urn:microsoft.com/office/officeart/2005/8/layout/vList5"/>
    <dgm:cxn modelId="{7701E07F-659E-41DB-8E2C-F0057F45F3AE}" type="presParOf" srcId="{A6CF7AF1-548A-4C9A-A455-199DDBC10CE0}" destId="{B0A33FF2-D690-4D91-ABB5-6B47DC068F57}" srcOrd="4" destOrd="0" presId="urn:microsoft.com/office/officeart/2005/8/layout/vList5"/>
    <dgm:cxn modelId="{32A79F4F-C564-4F9F-9F60-BCDD0427ACC2}" type="presParOf" srcId="{B0A33FF2-D690-4D91-ABB5-6B47DC068F57}" destId="{8ECEC94F-7687-4327-8B87-0696B07E4CAA}" srcOrd="0" destOrd="0" presId="urn:microsoft.com/office/officeart/2005/8/layout/vList5"/>
    <dgm:cxn modelId="{C7FF0EDA-0F87-41B5-9562-0783960B2FDA}" type="presParOf" srcId="{B0A33FF2-D690-4D91-ABB5-6B47DC068F57}" destId="{F527FB0E-9074-4BF4-9157-A56B5FD58696}" srcOrd="1" destOrd="0" presId="urn:microsoft.com/office/officeart/2005/8/layout/vList5"/>
    <dgm:cxn modelId="{37604F16-863F-4F79-AA71-9310AF6B2921}" type="presParOf" srcId="{A6CF7AF1-548A-4C9A-A455-199DDBC10CE0}" destId="{A41B3980-D8EE-4A34-85CF-2392FEDB6065}" srcOrd="5" destOrd="0" presId="urn:microsoft.com/office/officeart/2005/8/layout/vList5"/>
    <dgm:cxn modelId="{98BD84F7-E492-43A3-846D-0B5E2261943A}" type="presParOf" srcId="{A6CF7AF1-548A-4C9A-A455-199DDBC10CE0}" destId="{8DDC35C9-CBE4-47A9-85E9-C2DFB4ADAA05}" srcOrd="6" destOrd="0" presId="urn:microsoft.com/office/officeart/2005/8/layout/vList5"/>
    <dgm:cxn modelId="{3EF86132-EE9B-424A-BA7E-677108B3925F}" type="presParOf" srcId="{8DDC35C9-CBE4-47A9-85E9-C2DFB4ADAA05}" destId="{EDC372D7-0728-458D-A582-81D6A6DD10A2}" srcOrd="0" destOrd="0" presId="urn:microsoft.com/office/officeart/2005/8/layout/vList5"/>
    <dgm:cxn modelId="{7D5604BC-2940-4F1B-938F-2F7997B0C80F}" type="presParOf" srcId="{8DDC35C9-CBE4-47A9-85E9-C2DFB4ADAA05}" destId="{F8AB8FA9-8256-42A6-B305-97592221305B}" srcOrd="1" destOrd="0" presId="urn:microsoft.com/office/officeart/2005/8/layout/vList5"/>
    <dgm:cxn modelId="{9C7F0718-971B-4D4E-AF8E-D72D1C6A2C49}" type="presParOf" srcId="{A6CF7AF1-548A-4C9A-A455-199DDBC10CE0}" destId="{6E73A27F-D9CB-42FD-A520-61696E3ADA45}" srcOrd="7" destOrd="0" presId="urn:microsoft.com/office/officeart/2005/8/layout/vList5"/>
    <dgm:cxn modelId="{43D8ADC8-3C49-4FD7-9F77-6BA4200C4E37}" type="presParOf" srcId="{A6CF7AF1-548A-4C9A-A455-199DDBC10CE0}" destId="{3299F3A4-DD4B-4A2E-A43B-ECAD6459FB66}" srcOrd="8" destOrd="0" presId="urn:microsoft.com/office/officeart/2005/8/layout/vList5"/>
    <dgm:cxn modelId="{C3EFE197-7AB4-403D-887E-3FAD5B566B2C}" type="presParOf" srcId="{3299F3A4-DD4B-4A2E-A43B-ECAD6459FB66}" destId="{4C08C8B5-BA0C-47F5-B464-ABDDE4F6EC73}" srcOrd="0" destOrd="0" presId="urn:microsoft.com/office/officeart/2005/8/layout/vList5"/>
    <dgm:cxn modelId="{FFBC6868-3F3E-4487-9037-04FC7A104C3C}" type="presParOf" srcId="{3299F3A4-DD4B-4A2E-A43B-ECAD6459FB66}" destId="{D4AEEDF8-0A46-413D-ABB0-F5EE2EE4DD3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3FBDA5-C555-4DCB-8536-DFE25420F8E1}">
      <dsp:nvSpPr>
        <dsp:cNvPr id="0" name=""/>
        <dsp:cNvSpPr/>
      </dsp:nvSpPr>
      <dsp:spPr>
        <a:xfrm>
          <a:off x="69548" y="1262118"/>
          <a:ext cx="2787123" cy="129218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th-TH" sz="3200" b="1" kern="1200" dirty="0" err="1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ปพ</a:t>
          </a:r>
          <a:r>
            <a:rPr lang="th-TH" sz="32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.๑</a:t>
          </a:r>
        </a:p>
        <a:p>
          <a:pPr lvl="0" algn="ctr" defTabSz="14224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th-TH" sz="28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ระเบียนแสดงผลการเรียน</a:t>
          </a:r>
          <a:endParaRPr lang="th-TH" sz="2000" b="1" kern="1200" dirty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</dsp:txBody>
      <dsp:txXfrm>
        <a:off x="107395" y="1299965"/>
        <a:ext cx="2711429" cy="1216493"/>
      </dsp:txXfrm>
    </dsp:sp>
    <dsp:sp modelId="{16E88293-ADC2-43C5-A085-32A26324C70E}">
      <dsp:nvSpPr>
        <dsp:cNvPr id="0" name=""/>
        <dsp:cNvSpPr/>
      </dsp:nvSpPr>
      <dsp:spPr>
        <a:xfrm rot="16909714">
          <a:off x="2326697" y="1247691"/>
          <a:ext cx="1333240" cy="16112"/>
        </a:xfrm>
        <a:custGeom>
          <a:avLst/>
          <a:gdLst/>
          <a:ahLst/>
          <a:cxnLst/>
          <a:rect l="0" t="0" r="0" b="0"/>
          <a:pathLst>
            <a:path>
              <a:moveTo>
                <a:pt x="0" y="8056"/>
              </a:moveTo>
              <a:lnTo>
                <a:pt x="1333240" y="8056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2959986" y="1222416"/>
        <a:ext cx="66662" cy="66662"/>
      </dsp:txXfrm>
    </dsp:sp>
    <dsp:sp modelId="{74A1382A-8A1B-43E2-93DD-74A50EEFAD75}">
      <dsp:nvSpPr>
        <dsp:cNvPr id="0" name=""/>
        <dsp:cNvSpPr/>
      </dsp:nvSpPr>
      <dsp:spPr>
        <a:xfrm>
          <a:off x="3129964" y="1882"/>
          <a:ext cx="5077987" cy="12027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2300"/>
            </a:lnSpc>
            <a:spcBef>
              <a:spcPct val="0"/>
            </a:spcBef>
            <a:spcAft>
              <a:spcPts val="0"/>
            </a:spcAft>
          </a:pPr>
          <a:r>
            <a:rPr lang="th-TH" sz="3200" b="1" kern="1200" dirty="0" err="1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ปพ</a:t>
          </a:r>
          <a:r>
            <a:rPr lang="th-TH" sz="32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.๑ </a:t>
          </a:r>
          <a:r>
            <a:rPr lang="en-US" sz="32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: </a:t>
          </a:r>
          <a:r>
            <a:rPr lang="th-TH" sz="32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ป</a:t>
          </a:r>
        </a:p>
        <a:p>
          <a:pPr lvl="0" algn="ctr" defTabSz="1422400">
            <a:lnSpc>
              <a:spcPts val="2300"/>
            </a:lnSpc>
            <a:spcBef>
              <a:spcPct val="0"/>
            </a:spcBef>
            <a:spcAft>
              <a:spcPts val="0"/>
            </a:spcAft>
          </a:pPr>
          <a:r>
            <a:rPr lang="th-TH" sz="20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ระเบียนแสดงผลการเรียนหลักสูตรแกนกลางการศึกษาขั้นพื้นฐาน </a:t>
          </a:r>
          <a:br>
            <a:rPr lang="th-TH" sz="20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ระดับประถมศึกษา</a:t>
          </a:r>
          <a:endParaRPr lang="th-TH" sz="20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700" kern="1200" dirty="0"/>
        </a:p>
      </dsp:txBody>
      <dsp:txXfrm>
        <a:off x="3165193" y="37111"/>
        <a:ext cx="5007529" cy="1132341"/>
      </dsp:txXfrm>
    </dsp:sp>
    <dsp:sp modelId="{B400AAFC-4B4F-4AE3-A45E-5CFF0083487E}">
      <dsp:nvSpPr>
        <dsp:cNvPr id="0" name=""/>
        <dsp:cNvSpPr/>
      </dsp:nvSpPr>
      <dsp:spPr>
        <a:xfrm rot="20848774">
          <a:off x="2853342" y="1869811"/>
          <a:ext cx="279950" cy="16112"/>
        </a:xfrm>
        <a:custGeom>
          <a:avLst/>
          <a:gdLst/>
          <a:ahLst/>
          <a:cxnLst/>
          <a:rect l="0" t="0" r="0" b="0"/>
          <a:pathLst>
            <a:path>
              <a:moveTo>
                <a:pt x="0" y="8056"/>
              </a:moveTo>
              <a:lnTo>
                <a:pt x="279950" y="8056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2986319" y="1870868"/>
        <a:ext cx="13997" cy="13997"/>
      </dsp:txXfrm>
    </dsp:sp>
    <dsp:sp modelId="{93AEF105-2BA8-4D48-B6F4-01A201D4579E}">
      <dsp:nvSpPr>
        <dsp:cNvPr id="0" name=""/>
        <dsp:cNvSpPr/>
      </dsp:nvSpPr>
      <dsp:spPr>
        <a:xfrm>
          <a:off x="3129964" y="1255924"/>
          <a:ext cx="5045144" cy="11831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40005" rIns="40005" bIns="40005" numCol="1" spcCol="1270" anchor="ctr" anchorCtr="0">
          <a:noAutofit/>
        </a:bodyPr>
        <a:lstStyle/>
        <a:p>
          <a:pPr lvl="0" algn="ctr" defTabSz="2800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6300" kern="1200"/>
        </a:p>
      </dsp:txBody>
      <dsp:txXfrm>
        <a:off x="3164619" y="1290579"/>
        <a:ext cx="4975834" cy="1113884"/>
      </dsp:txXfrm>
    </dsp:sp>
    <dsp:sp modelId="{E428EE2D-5F71-45E2-B551-48B088F65AE8}">
      <dsp:nvSpPr>
        <dsp:cNvPr id="0" name=""/>
        <dsp:cNvSpPr/>
      </dsp:nvSpPr>
      <dsp:spPr>
        <a:xfrm rot="4656714">
          <a:off x="2356367" y="2522275"/>
          <a:ext cx="1273899" cy="16112"/>
        </a:xfrm>
        <a:custGeom>
          <a:avLst/>
          <a:gdLst/>
          <a:ahLst/>
          <a:cxnLst/>
          <a:rect l="0" t="0" r="0" b="0"/>
          <a:pathLst>
            <a:path>
              <a:moveTo>
                <a:pt x="0" y="8056"/>
              </a:moveTo>
              <a:lnTo>
                <a:pt x="1273899" y="8056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2961470" y="2498484"/>
        <a:ext cx="63694" cy="63694"/>
      </dsp:txXfrm>
    </dsp:sp>
    <dsp:sp modelId="{6F9F40A9-5ADE-478E-9210-64589F879C0C}">
      <dsp:nvSpPr>
        <dsp:cNvPr id="0" name=""/>
        <dsp:cNvSpPr/>
      </dsp:nvSpPr>
      <dsp:spPr>
        <a:xfrm>
          <a:off x="3129964" y="2490361"/>
          <a:ext cx="5027079" cy="13241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th-TH" sz="3200" b="1" kern="1200" dirty="0" err="1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ปพ</a:t>
          </a:r>
          <a:r>
            <a:rPr lang="th-TH" sz="3200" b="1" kern="1200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.๑ </a:t>
          </a:r>
          <a:r>
            <a:rPr lang="en-US" sz="3200" b="1" kern="1200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: </a:t>
          </a:r>
          <a:r>
            <a:rPr lang="th-TH" sz="3200" b="1" kern="1200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พ</a:t>
          </a:r>
        </a:p>
        <a:p>
          <a:pPr lvl="0" algn="ctr" defTabSz="14224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th-TH" sz="2000" b="1" kern="1200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ระเบียนแสดงผลการเรียนหลักสูตรแกนกลางการศึกษาขั้นพื้นฐาน </a:t>
          </a:r>
        </a:p>
        <a:p>
          <a:pPr lvl="0" algn="ctr" defTabSz="14224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th-TH" sz="2000" b="1" kern="1200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ระดับมัธยมศึกษาตอนปลาย</a:t>
          </a:r>
          <a:endParaRPr lang="th-TH" sz="2000" b="1" kern="1200" dirty="0">
            <a:solidFill>
              <a:srgbClr val="FFFF00"/>
            </a:solidFill>
            <a:latin typeface="TH SarabunPSK" pitchFamily="34" charset="-34"/>
            <a:cs typeface="TH SarabunPSK" pitchFamily="34" charset="-34"/>
          </a:endParaRPr>
        </a:p>
      </dsp:txBody>
      <dsp:txXfrm>
        <a:off x="3168748" y="2529145"/>
        <a:ext cx="4949511" cy="124661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3FBDA5-C555-4DCB-8536-DFE25420F8E1}">
      <dsp:nvSpPr>
        <dsp:cNvPr id="0" name=""/>
        <dsp:cNvSpPr/>
      </dsp:nvSpPr>
      <dsp:spPr>
        <a:xfrm>
          <a:off x="4918" y="1357323"/>
          <a:ext cx="2684599" cy="11017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2600"/>
            </a:lnSpc>
            <a:spcBef>
              <a:spcPct val="0"/>
            </a:spcBef>
            <a:spcAft>
              <a:spcPts val="0"/>
            </a:spcAft>
          </a:pPr>
          <a:r>
            <a:rPr lang="th-TH" sz="3200" b="1" kern="1200" dirty="0" err="1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ปพ</a:t>
          </a:r>
          <a:r>
            <a:rPr lang="th-TH" sz="32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.๒</a:t>
          </a:r>
        </a:p>
        <a:p>
          <a:pPr lvl="0" algn="ctr" defTabSz="1422400">
            <a:lnSpc>
              <a:spcPts val="2600"/>
            </a:lnSpc>
            <a:spcBef>
              <a:spcPct val="0"/>
            </a:spcBef>
            <a:spcAft>
              <a:spcPts val="0"/>
            </a:spcAft>
          </a:pPr>
          <a:r>
            <a:rPr lang="th-TH" sz="32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ประกาศนียบัตร</a:t>
          </a:r>
          <a:endParaRPr lang="th-TH" sz="2400" b="1" kern="1200" dirty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</dsp:txBody>
      <dsp:txXfrm>
        <a:off x="37188" y="1389593"/>
        <a:ext cx="2620059" cy="1037237"/>
      </dsp:txXfrm>
    </dsp:sp>
    <dsp:sp modelId="{16E88293-ADC2-43C5-A085-32A26324C70E}">
      <dsp:nvSpPr>
        <dsp:cNvPr id="0" name=""/>
        <dsp:cNvSpPr/>
      </dsp:nvSpPr>
      <dsp:spPr>
        <a:xfrm rot="17305921">
          <a:off x="2404855" y="1505524"/>
          <a:ext cx="832565" cy="15519"/>
        </a:xfrm>
        <a:custGeom>
          <a:avLst/>
          <a:gdLst/>
          <a:ahLst/>
          <a:cxnLst/>
          <a:rect l="0" t="0" r="0" b="0"/>
          <a:pathLst>
            <a:path>
              <a:moveTo>
                <a:pt x="0" y="7759"/>
              </a:moveTo>
              <a:lnTo>
                <a:pt x="832565" y="7759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2800324" y="1492470"/>
        <a:ext cx="41628" cy="41628"/>
      </dsp:txXfrm>
    </dsp:sp>
    <dsp:sp modelId="{74A1382A-8A1B-43E2-93DD-74A50EEFAD75}">
      <dsp:nvSpPr>
        <dsp:cNvPr id="0" name=""/>
        <dsp:cNvSpPr/>
      </dsp:nvSpPr>
      <dsp:spPr>
        <a:xfrm>
          <a:off x="2952758" y="296319"/>
          <a:ext cx="4891195" cy="1644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2300"/>
            </a:lnSpc>
            <a:spcBef>
              <a:spcPct val="0"/>
            </a:spcBef>
            <a:spcAft>
              <a:spcPts val="0"/>
            </a:spcAft>
          </a:pPr>
          <a:r>
            <a:rPr lang="th-TH" sz="3200" b="1" kern="1200" dirty="0" err="1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ปพ</a:t>
          </a:r>
          <a:r>
            <a:rPr lang="th-TH" sz="3200" b="1" kern="1200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.๒ </a:t>
          </a:r>
          <a:r>
            <a:rPr lang="en-US" sz="3200" b="1" kern="1200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: </a:t>
          </a:r>
          <a:r>
            <a:rPr lang="th-TH" sz="3200" b="1" kern="1200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บ</a:t>
          </a:r>
        </a:p>
        <a:p>
          <a:pPr lvl="0" algn="ctr" defTabSz="1422400">
            <a:lnSpc>
              <a:spcPts val="2300"/>
            </a:lnSpc>
            <a:spcBef>
              <a:spcPct val="0"/>
            </a:spcBef>
            <a:spcAft>
              <a:spcPts val="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ประกาศนียบัตร สำหรับผู้ที่สำเร็จการศึกษาภาคบังคับ</a:t>
          </a:r>
        </a:p>
        <a:p>
          <a:pPr lvl="0" algn="ctr" defTabSz="1422400">
            <a:lnSpc>
              <a:spcPts val="2300"/>
            </a:lnSpc>
            <a:spcBef>
              <a:spcPct val="0"/>
            </a:spcBef>
            <a:spcAft>
              <a:spcPts val="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ตามหลักสูตรแกนกลางการศึกษาขั้นพื้นฐาน </a:t>
          </a:r>
        </a:p>
        <a:p>
          <a:pPr lvl="0" algn="ctr" defTabSz="1422400">
            <a:lnSpc>
              <a:spcPts val="2300"/>
            </a:lnSpc>
            <a:spcBef>
              <a:spcPct val="0"/>
            </a:spcBef>
            <a:spcAft>
              <a:spcPts val="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(จบชั้นมัธยมศึกษาปีที่ ๓)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700" kern="1200" dirty="0">
            <a:latin typeface="TH SarabunPSK" pitchFamily="34" charset="-34"/>
            <a:cs typeface="TH SarabunPSK" pitchFamily="34" charset="-34"/>
          </a:endParaRPr>
        </a:p>
      </dsp:txBody>
      <dsp:txXfrm>
        <a:off x="3000911" y="344472"/>
        <a:ext cx="4794889" cy="1547768"/>
      </dsp:txXfrm>
    </dsp:sp>
    <dsp:sp modelId="{E428EE2D-5F71-45E2-B551-48B088F65AE8}">
      <dsp:nvSpPr>
        <dsp:cNvPr id="0" name=""/>
        <dsp:cNvSpPr/>
      </dsp:nvSpPr>
      <dsp:spPr>
        <a:xfrm rot="4363787">
          <a:off x="2377792" y="2323810"/>
          <a:ext cx="886692" cy="15519"/>
        </a:xfrm>
        <a:custGeom>
          <a:avLst/>
          <a:gdLst/>
          <a:ahLst/>
          <a:cxnLst/>
          <a:rect l="0" t="0" r="0" b="0"/>
          <a:pathLst>
            <a:path>
              <a:moveTo>
                <a:pt x="0" y="7759"/>
              </a:moveTo>
              <a:lnTo>
                <a:pt x="886692" y="7759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2798970" y="2309402"/>
        <a:ext cx="44334" cy="44334"/>
      </dsp:txXfrm>
    </dsp:sp>
    <dsp:sp modelId="{6F9F40A9-5ADE-478E-9210-64589F879C0C}">
      <dsp:nvSpPr>
        <dsp:cNvPr id="0" name=""/>
        <dsp:cNvSpPr/>
      </dsp:nvSpPr>
      <dsp:spPr>
        <a:xfrm>
          <a:off x="2952758" y="1989752"/>
          <a:ext cx="4842160" cy="15303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th-TH" sz="3200" b="1" kern="1200" dirty="0" err="1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ปพ</a:t>
          </a:r>
          <a:r>
            <a:rPr lang="th-TH" sz="3200" b="1" kern="1200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.๒ </a:t>
          </a:r>
          <a:r>
            <a:rPr lang="en-US" sz="3200" b="1" kern="1200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: </a:t>
          </a:r>
          <a:r>
            <a:rPr lang="th-TH" sz="3200" b="1" kern="1200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พ</a:t>
          </a:r>
        </a:p>
        <a:p>
          <a:pPr lvl="0" algn="ctr" defTabSz="14224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th-TH" sz="24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ประกาศนียบัตร สำหรับผู้ที่สำเร็จการศึกษาขั้นพื้นฐาน</a:t>
          </a:r>
          <a:br>
            <a:rPr lang="th-TH" sz="24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ตามหลักสูตรแกนกลางการศึกษาขั้นพื้นฐาน </a:t>
          </a:r>
        </a:p>
        <a:p>
          <a:pPr lvl="0" algn="ctr" defTabSz="14224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th-TH" sz="24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(จบชั้นมัธยมศึกษาปีที่ ๖)</a:t>
          </a:r>
        </a:p>
      </dsp:txBody>
      <dsp:txXfrm>
        <a:off x="2997580" y="2034574"/>
        <a:ext cx="4752516" cy="144070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3FBDA5-C555-4DCB-8536-DFE25420F8E1}">
      <dsp:nvSpPr>
        <dsp:cNvPr id="0" name=""/>
        <dsp:cNvSpPr/>
      </dsp:nvSpPr>
      <dsp:spPr>
        <a:xfrm>
          <a:off x="69548" y="1488439"/>
          <a:ext cx="2787123" cy="83954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th-TH" sz="3200" b="1" kern="1200" dirty="0" err="1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ปพ</a:t>
          </a:r>
          <a:r>
            <a:rPr lang="th-TH" sz="32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.๓</a:t>
          </a:r>
        </a:p>
        <a:p>
          <a:pPr lvl="0" algn="ctr" defTabSz="14224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th-TH" sz="24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แบบรายงานผู้สำเร็จการศึกษา</a:t>
          </a:r>
          <a:endParaRPr lang="th-TH" sz="1800" b="1" kern="1200" dirty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</dsp:txBody>
      <dsp:txXfrm>
        <a:off x="94137" y="1513028"/>
        <a:ext cx="2737945" cy="790367"/>
      </dsp:txXfrm>
    </dsp:sp>
    <dsp:sp modelId="{16E88293-ADC2-43C5-A085-32A26324C70E}">
      <dsp:nvSpPr>
        <dsp:cNvPr id="0" name=""/>
        <dsp:cNvSpPr/>
      </dsp:nvSpPr>
      <dsp:spPr>
        <a:xfrm rot="16909714">
          <a:off x="2326697" y="1247691"/>
          <a:ext cx="1333240" cy="16112"/>
        </a:xfrm>
        <a:custGeom>
          <a:avLst/>
          <a:gdLst/>
          <a:ahLst/>
          <a:cxnLst/>
          <a:rect l="0" t="0" r="0" b="0"/>
          <a:pathLst>
            <a:path>
              <a:moveTo>
                <a:pt x="0" y="8056"/>
              </a:moveTo>
              <a:lnTo>
                <a:pt x="1333240" y="8056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2959986" y="1222416"/>
        <a:ext cx="66662" cy="66662"/>
      </dsp:txXfrm>
    </dsp:sp>
    <dsp:sp modelId="{74A1382A-8A1B-43E2-93DD-74A50EEFAD75}">
      <dsp:nvSpPr>
        <dsp:cNvPr id="0" name=""/>
        <dsp:cNvSpPr/>
      </dsp:nvSpPr>
      <dsp:spPr>
        <a:xfrm>
          <a:off x="3129964" y="1882"/>
          <a:ext cx="5077987" cy="12027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2300"/>
            </a:lnSpc>
            <a:spcBef>
              <a:spcPct val="0"/>
            </a:spcBef>
            <a:spcAft>
              <a:spcPts val="0"/>
            </a:spcAft>
          </a:pPr>
          <a:r>
            <a:rPr lang="th-TH" sz="3200" b="1" kern="1200" dirty="0" err="1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ปพ</a:t>
          </a:r>
          <a:r>
            <a:rPr lang="th-TH" sz="3200" b="1" kern="1200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.๓ </a:t>
          </a:r>
          <a:r>
            <a:rPr lang="en-US" sz="3200" b="1" kern="1200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: </a:t>
          </a:r>
          <a:r>
            <a:rPr lang="th-TH" sz="3200" b="1" kern="1200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ป</a:t>
          </a:r>
        </a:p>
        <a:p>
          <a:pPr lvl="0" algn="ctr" defTabSz="1422400">
            <a:lnSpc>
              <a:spcPts val="2300"/>
            </a:lnSpc>
            <a:spcBef>
              <a:spcPct val="0"/>
            </a:spcBef>
            <a:spcAft>
              <a:spcPts val="0"/>
            </a:spcAft>
          </a:pPr>
          <a:r>
            <a:rPr lang="th-TH" sz="2000" b="1" kern="1200" spc="-40" baseline="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แบบรายงานผู้สำเร็จการศึกษาตามหลักสูตรแกนกลางการศึกษาขั้นพื้นฐาน </a:t>
          </a:r>
          <a:r>
            <a:rPr lang="th-TH" sz="20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ระดับประถมศึกษา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700" kern="1200" dirty="0"/>
        </a:p>
      </dsp:txBody>
      <dsp:txXfrm>
        <a:off x="3165193" y="37111"/>
        <a:ext cx="5007529" cy="1132341"/>
      </dsp:txXfrm>
    </dsp:sp>
    <dsp:sp modelId="{B400AAFC-4B4F-4AE3-A45E-5CFF0083487E}">
      <dsp:nvSpPr>
        <dsp:cNvPr id="0" name=""/>
        <dsp:cNvSpPr/>
      </dsp:nvSpPr>
      <dsp:spPr>
        <a:xfrm rot="20848774">
          <a:off x="2853342" y="1869811"/>
          <a:ext cx="279950" cy="16112"/>
        </a:xfrm>
        <a:custGeom>
          <a:avLst/>
          <a:gdLst/>
          <a:ahLst/>
          <a:cxnLst/>
          <a:rect l="0" t="0" r="0" b="0"/>
          <a:pathLst>
            <a:path>
              <a:moveTo>
                <a:pt x="0" y="8056"/>
              </a:moveTo>
              <a:lnTo>
                <a:pt x="279950" y="8056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2986319" y="1870868"/>
        <a:ext cx="13997" cy="13997"/>
      </dsp:txXfrm>
    </dsp:sp>
    <dsp:sp modelId="{93AEF105-2BA8-4D48-B6F4-01A201D4579E}">
      <dsp:nvSpPr>
        <dsp:cNvPr id="0" name=""/>
        <dsp:cNvSpPr/>
      </dsp:nvSpPr>
      <dsp:spPr>
        <a:xfrm>
          <a:off x="3129964" y="1255924"/>
          <a:ext cx="5045144" cy="11831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40005" rIns="40005" bIns="40005" numCol="1" spcCol="1270" anchor="ctr" anchorCtr="0">
          <a:noAutofit/>
        </a:bodyPr>
        <a:lstStyle/>
        <a:p>
          <a:pPr lvl="0" algn="ctr" defTabSz="2800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6300" kern="1200" dirty="0"/>
        </a:p>
      </dsp:txBody>
      <dsp:txXfrm>
        <a:off x="3164619" y="1290579"/>
        <a:ext cx="4975834" cy="1113884"/>
      </dsp:txXfrm>
    </dsp:sp>
    <dsp:sp modelId="{E428EE2D-5F71-45E2-B551-48B088F65AE8}">
      <dsp:nvSpPr>
        <dsp:cNvPr id="0" name=""/>
        <dsp:cNvSpPr/>
      </dsp:nvSpPr>
      <dsp:spPr>
        <a:xfrm rot="4656714">
          <a:off x="2356367" y="2522275"/>
          <a:ext cx="1273899" cy="16112"/>
        </a:xfrm>
        <a:custGeom>
          <a:avLst/>
          <a:gdLst/>
          <a:ahLst/>
          <a:cxnLst/>
          <a:rect l="0" t="0" r="0" b="0"/>
          <a:pathLst>
            <a:path>
              <a:moveTo>
                <a:pt x="0" y="8056"/>
              </a:moveTo>
              <a:lnTo>
                <a:pt x="1273899" y="8056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2961470" y="2498484"/>
        <a:ext cx="63694" cy="63694"/>
      </dsp:txXfrm>
    </dsp:sp>
    <dsp:sp modelId="{6F9F40A9-5ADE-478E-9210-64589F879C0C}">
      <dsp:nvSpPr>
        <dsp:cNvPr id="0" name=""/>
        <dsp:cNvSpPr/>
      </dsp:nvSpPr>
      <dsp:spPr>
        <a:xfrm>
          <a:off x="3129964" y="2490361"/>
          <a:ext cx="5027079" cy="13241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th-TH" sz="3200" b="1" kern="1200" dirty="0" err="1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ปพ</a:t>
          </a:r>
          <a:r>
            <a:rPr lang="th-TH" sz="3200" b="1" kern="1200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.๓ </a:t>
          </a:r>
          <a:r>
            <a:rPr lang="en-US" sz="3200" b="1" kern="1200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: </a:t>
          </a:r>
          <a:r>
            <a:rPr lang="th-TH" sz="3200" b="1" kern="1200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rPr>
            <a:t>พ</a:t>
          </a:r>
        </a:p>
        <a:p>
          <a:pPr lvl="0" algn="l" defTabSz="14224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th-TH" sz="2000" b="1" kern="1200" spc="-50" baseline="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แบบรายงานผู้สำเร็จการศึกษาตามหลักสูตรแกนกลางการศึกษาขั้นพื้นฐาน </a:t>
          </a:r>
        </a:p>
        <a:p>
          <a:pPr lvl="0" algn="ctr" defTabSz="14224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th-TH" sz="20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ระดับมัธยมศึกษาตอนปลาย</a:t>
          </a:r>
          <a:endParaRPr lang="th-TH" sz="2000" b="1" kern="12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sp:txBody>
      <dsp:txXfrm>
        <a:off x="3168748" y="2529145"/>
        <a:ext cx="4949511" cy="124661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7723" cy="49845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3141" y="1"/>
            <a:ext cx="2947723" cy="49845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29261A-F9F4-4974-891A-B4A1D9847CB1}" type="datetimeFigureOut">
              <a:rPr lang="th-TH" smtClean="0"/>
              <a:pPr/>
              <a:t>14/03/59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6123"/>
            <a:ext cx="2947723" cy="49845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3141" y="9436123"/>
            <a:ext cx="2947723" cy="49845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60163C-5BE2-44E4-B34D-2B1825BB6241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443735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สามเหลี่ยมมุมฉาก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ชื่อเรื่อง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7" name="ชื่อเรื่องรอง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grpSp>
        <p:nvGrpSpPr>
          <p:cNvPr id="2" name="กลุ่ม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รูปแบบอิสระ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รูปแบบอิสระ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รูปแบบอิสระ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ตัวเชื่อมต่อตรง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ตัวยึดวันที่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E34BC4F-3C33-46FF-9DFB-06A231DD739F}" type="datetimeFigureOut">
              <a:rPr lang="th-TH" smtClean="0"/>
              <a:pPr/>
              <a:t>14/03/59</a:t>
            </a:fld>
            <a:endParaRPr lang="th-TH"/>
          </a:p>
        </p:txBody>
      </p:sp>
      <p:sp>
        <p:nvSpPr>
          <p:cNvPr id="19" name="ตัวยึดท้ายกระดา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27" name="ตัวยึดหมายเลขภาพนิ่ง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C9E19EC-C666-42FF-991E-44C24BF1480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4BC4F-3C33-46FF-9DFB-06A231DD739F}" type="datetimeFigureOut">
              <a:rPr lang="th-TH" smtClean="0"/>
              <a:pPr/>
              <a:t>14/03/59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E19EC-C666-42FF-991E-44C24BF14809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7" name="ชื่อเรื่อง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4BC4F-3C33-46FF-9DFB-06A231DD739F}" type="datetimeFigureOut">
              <a:rPr lang="th-TH" smtClean="0"/>
              <a:pPr/>
              <a:t>14/03/59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E19EC-C666-42FF-991E-44C24BF14809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7" name="เครื่องหมายบั้ง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เครื่องหมายบั้ง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4BC4F-3C33-46FF-9DFB-06A231DD739F}" type="datetimeFigureOut">
              <a:rPr lang="th-TH" smtClean="0"/>
              <a:pPr/>
              <a:t>14/03/59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E19EC-C666-42FF-991E-44C24BF14809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ชื่อเรื่อง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4BC4F-3C33-46FF-9DFB-06A231DD739F}" type="datetimeFigureOut">
              <a:rPr lang="th-TH" smtClean="0"/>
              <a:pPr/>
              <a:t>14/03/59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E19EC-C666-42FF-991E-44C24BF1480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4BC4F-3C33-46FF-9DFB-06A231DD739F}" type="datetimeFigureOut">
              <a:rPr lang="th-TH" smtClean="0"/>
              <a:pPr/>
              <a:t>14/03/59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E19EC-C666-42FF-991E-44C24BF14809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6" name="ชื่อเรื่อง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4BC4F-3C33-46FF-9DFB-06A231DD739F}" type="datetimeFigureOut">
              <a:rPr lang="th-TH" smtClean="0"/>
              <a:pPr/>
              <a:t>14/03/59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E19EC-C666-42FF-991E-44C24BF1480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BE34BC4F-3C33-46FF-9DFB-06A231DD739F}" type="datetimeFigureOut">
              <a:rPr lang="th-TH" smtClean="0"/>
              <a:pPr/>
              <a:t>14/03/59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E19EC-C666-42FF-991E-44C24BF1480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E34BC4F-3C33-46FF-9DFB-06A231DD739F}" type="datetimeFigureOut">
              <a:rPr lang="th-TH" smtClean="0"/>
              <a:pPr/>
              <a:t>14/03/59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C9E19EC-C666-42FF-991E-44C24BF14809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8" name="รูปแบบอิสระ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รูปแบบอิสระ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สามเหลี่ยมมุมฉาก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ตัวเชื่อมต่อตรง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เครื่องหมายบั้ง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เครื่องหมายบั้ง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4BC4F-3C33-46FF-9DFB-06A231DD739F}" type="datetimeFigureOut">
              <a:rPr lang="th-TH" smtClean="0"/>
              <a:pPr/>
              <a:t>14/03/59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E19EC-C666-42FF-991E-44C24BF1480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4BC4F-3C33-46FF-9DFB-06A231DD739F}" type="datetimeFigureOut">
              <a:rPr lang="th-TH" smtClean="0"/>
              <a:pPr/>
              <a:t>14/03/59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E19EC-C666-42FF-991E-44C24BF1480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รูปแบบอิสระ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รูปแบบอิสระ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สามเหลี่ยมมุมฉาก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ตัวเชื่อมต่อตรง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ตัวยึดชื่อเรื่อง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0" name="ตัวยึดข้อความ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0" name="ตัวยึดวันที่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E34BC4F-3C33-46FF-9DFB-06A231DD739F}" type="datetimeFigureOut">
              <a:rPr lang="th-TH" smtClean="0"/>
              <a:pPr/>
              <a:t>14/03/59</a:t>
            </a:fld>
            <a:endParaRPr lang="th-TH"/>
          </a:p>
        </p:txBody>
      </p:sp>
      <p:sp>
        <p:nvSpPr>
          <p:cNvPr id="22" name="ตัวยึดท้ายกระดาษ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18" name="ตัวยึดหมายเลขภาพนิ่ง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C9E19EC-C666-42FF-991E-44C24BF14809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11560" y="908720"/>
            <a:ext cx="8424936" cy="2448842"/>
          </a:xfrm>
        </p:spPr>
        <p:txBody>
          <a:bodyPr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ts val="4700"/>
              </a:lnSpc>
            </a:pPr>
            <a:r>
              <a:rPr lang="th-TH" sz="54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เอกสารหลักฐานการศึกษา</a:t>
            </a:r>
            <a:br>
              <a:rPr lang="th-TH" sz="54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th-TH" sz="44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ตามหลักสูตรแกนกลางการศึกษาขั้นพื้นฐาน </a:t>
            </a:r>
            <a:br>
              <a:rPr lang="th-TH" sz="44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th-TH" sz="44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พุทธศักราช ๒๕๕๑</a:t>
            </a:r>
            <a:endParaRPr lang="th-TH" sz="6000" b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000100" y="4786322"/>
            <a:ext cx="7786742" cy="1872208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>
              <a:lnSpc>
                <a:spcPts val="2500"/>
              </a:lnSpc>
            </a:pPr>
            <a:r>
              <a:rPr lang="th-TH" sz="2800" b="1" cap="all" dirty="0" smtClean="0">
                <a:ln w="0"/>
                <a:solidFill>
                  <a:schemeClr val="accent5">
                    <a:lumMod val="7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โดย นางพรพรรณ  โชติ</a:t>
            </a:r>
            <a:r>
              <a:rPr lang="th-TH" sz="2800" b="1" cap="all" dirty="0" err="1" smtClean="0">
                <a:ln w="0"/>
                <a:solidFill>
                  <a:schemeClr val="accent5">
                    <a:lumMod val="7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พฤกษ</a:t>
            </a:r>
            <a:r>
              <a:rPr lang="th-TH" sz="2800" b="1" cap="all" dirty="0" smtClean="0">
                <a:ln w="0"/>
                <a:solidFill>
                  <a:schemeClr val="accent5">
                    <a:lumMod val="7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วัน</a:t>
            </a:r>
          </a:p>
          <a:p>
            <a:pPr algn="r">
              <a:lnSpc>
                <a:spcPts val="2500"/>
              </a:lnSpc>
            </a:pPr>
            <a:endParaRPr lang="th-TH" sz="2800" b="1" cap="all" dirty="0" smtClean="0">
              <a:ln w="0"/>
              <a:solidFill>
                <a:schemeClr val="accent5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r">
              <a:lnSpc>
                <a:spcPts val="2500"/>
              </a:lnSpc>
            </a:pPr>
            <a:r>
              <a:rPr lang="th-TH" sz="2800" b="1" cap="all" dirty="0" smtClean="0">
                <a:ln w="0"/>
                <a:solidFill>
                  <a:schemeClr val="bg1"/>
                </a:solidFill>
                <a:effectLst>
                  <a:reflection blurRad="12700" stA="50000" endPos="50000" dist="5000" dir="5400000" sy="-100000" rotWithShape="0"/>
                </a:effectLst>
              </a:rPr>
              <a:t>ผู้อำนวยการกลุ่มพัฒนาและส่งเสริมการวัดและประเมินผลการเรียนรู้</a:t>
            </a:r>
          </a:p>
          <a:p>
            <a:pPr algn="r">
              <a:lnSpc>
                <a:spcPts val="2500"/>
              </a:lnSpc>
            </a:pPr>
            <a:r>
              <a:rPr lang="th-TH" sz="2800" b="1" cap="all" dirty="0" smtClean="0">
                <a:ln w="0"/>
                <a:solidFill>
                  <a:schemeClr val="bg1"/>
                </a:solidFill>
                <a:effectLst>
                  <a:reflection blurRad="12700" stA="50000" endPos="50000" dist="5000" dir="5400000" sy="-100000" rotWithShape="0"/>
                </a:effectLst>
              </a:rPr>
              <a:t>สำนักวิชาการและมาตรฐานการศึกษา</a:t>
            </a:r>
          </a:p>
          <a:p>
            <a:pPr algn="r">
              <a:lnSpc>
                <a:spcPts val="2500"/>
              </a:lnSpc>
            </a:pPr>
            <a:r>
              <a:rPr lang="th-TH" sz="2800" b="1" cap="all" dirty="0" smtClean="0">
                <a:ln w="0"/>
                <a:solidFill>
                  <a:schemeClr val="bg1"/>
                </a:solidFill>
                <a:effectLst>
                  <a:reflection blurRad="12700" stA="50000" endPos="50000" dist="5000" dir="5400000" sy="-100000" rotWithShape="0"/>
                </a:effectLst>
              </a:rPr>
              <a:t>สำนักงานคณะกรรมการการศึกษาขั้นพื้นฐาน</a:t>
            </a:r>
            <a:endParaRPr lang="th-TH" sz="2800" b="1" cap="all" dirty="0">
              <a:ln w="0"/>
              <a:solidFill>
                <a:schemeClr val="bg1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4" name="Picture 4" descr="C:\Users\PC\Downloads\ปพ1ป(คอม)ปก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01635">
            <a:off x="382556" y="3071730"/>
            <a:ext cx="1336008" cy="1752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PC\Downloads\ปก ปพ1บ คอม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5663">
            <a:off x="1837405" y="3068352"/>
            <a:ext cx="1305740" cy="1683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PC\Downloads\ปก ปพ1พ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69141">
            <a:off x="3285251" y="3373362"/>
            <a:ext cx="1287389" cy="1596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logo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58148" y="428604"/>
            <a:ext cx="650875" cy="93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522030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06132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th-TH" sz="3200" b="1" dirty="0" smtClean="0">
                <a:latin typeface="Angsana New" panose="02020603050405020304" pitchFamily="18" charset="-34"/>
                <a:cs typeface="Angsana New" panose="02020603050405020304" pitchFamily="18" charset="-34"/>
                <a:sym typeface="Wingdings 2"/>
              </a:rPr>
              <a:t>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  <a:sym typeface="Wingdings 2"/>
              </a:rPr>
              <a:t>เอกสารหลักฐานการศึกษาที่กระทรวงศึกษาธิการกำหนด</a:t>
            </a:r>
            <a:endParaRPr lang="th-TH" sz="3200" b="1" dirty="0"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4" name="ไดอะแกรม 3"/>
          <p:cNvGraphicFramePr/>
          <p:nvPr>
            <p:extLst>
              <p:ext uri="{D42A27DB-BD31-4B8C-83A1-F6EECF244321}">
                <p14:modId xmlns:p14="http://schemas.microsoft.com/office/powerpoint/2010/main" val="66475706"/>
              </p:ext>
            </p:extLst>
          </p:nvPr>
        </p:nvGraphicFramePr>
        <p:xfrm>
          <a:off x="214282" y="1643050"/>
          <a:ext cx="8277500" cy="3816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500430" y="3000372"/>
            <a:ext cx="4786346" cy="980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ts val="2300"/>
              </a:lnSpc>
              <a:spcAft>
                <a:spcPts val="0"/>
              </a:spcAft>
            </a:pPr>
            <a:r>
              <a:rPr lang="th-TH" sz="3200" b="1" dirty="0" err="1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ปพ</a:t>
            </a:r>
            <a:r>
              <a:rPr lang="th-TH" sz="32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.๑ </a:t>
            </a:r>
            <a:r>
              <a:rPr lang="en-US" sz="32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32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บ</a:t>
            </a:r>
            <a:endParaRPr lang="th-TH" sz="32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pPr lvl="0" algn="ctr">
              <a:lnSpc>
                <a:spcPts val="2300"/>
              </a:lnSpc>
              <a:spcAft>
                <a:spcPts val="0"/>
              </a:spcAft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ระเบียนแสดงผลการเรียนหลักสูตรแกนกลางการศึกษาขั้นพื้นฐาน </a:t>
            </a:r>
            <a:r>
              <a:rPr lang="th-TH" sz="24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ระดับมัธยมศึกษาตอนต้น</a:t>
            </a:r>
            <a:endParaRPr lang="th-TH" sz="2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14065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5477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th-TH" sz="3200" b="1" dirty="0" smtClean="0">
                <a:latin typeface="Angsana New" panose="02020603050405020304" pitchFamily="18" charset="-34"/>
                <a:cs typeface="Angsana New" panose="02020603050405020304" pitchFamily="18" charset="-34"/>
                <a:sym typeface="Wingdings 2"/>
              </a:rPr>
              <a:t>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  <a:sym typeface="Wingdings 2"/>
              </a:rPr>
              <a:t>เอกสารหลักฐานการศึกษาที่กระทรวงศึกษาธิการกำหนด</a:t>
            </a:r>
            <a:endParaRPr lang="th-TH" sz="3200" b="1" dirty="0"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4" name="ไดอะแกรม 3"/>
          <p:cNvGraphicFramePr/>
          <p:nvPr>
            <p:extLst>
              <p:ext uri="{D42A27DB-BD31-4B8C-83A1-F6EECF244321}">
                <p14:modId xmlns:p14="http://schemas.microsoft.com/office/powerpoint/2010/main" val="2780544219"/>
              </p:ext>
            </p:extLst>
          </p:nvPr>
        </p:nvGraphicFramePr>
        <p:xfrm>
          <a:off x="571472" y="1714488"/>
          <a:ext cx="7848872" cy="3816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583667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5477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th-TH" sz="3200" b="1" dirty="0" smtClean="0">
                <a:latin typeface="Angsana New" panose="02020603050405020304" pitchFamily="18" charset="-34"/>
                <a:cs typeface="Angsana New" panose="02020603050405020304" pitchFamily="18" charset="-34"/>
                <a:sym typeface="Wingdings 2"/>
              </a:rPr>
              <a:t>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  <a:sym typeface="Wingdings 2"/>
              </a:rPr>
              <a:t>เอกสารหลักฐานการศึกษาที่กระทรวงศึกษาธิการกำหนด</a:t>
            </a:r>
            <a:endParaRPr lang="th-TH" sz="3200" b="1" dirty="0"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4" name="ไดอะแกรม 3"/>
          <p:cNvGraphicFramePr/>
          <p:nvPr>
            <p:extLst>
              <p:ext uri="{D42A27DB-BD31-4B8C-83A1-F6EECF244321}">
                <p14:modId xmlns:p14="http://schemas.microsoft.com/office/powerpoint/2010/main" val="937871504"/>
              </p:ext>
            </p:extLst>
          </p:nvPr>
        </p:nvGraphicFramePr>
        <p:xfrm>
          <a:off x="285720" y="1714488"/>
          <a:ext cx="8277500" cy="3816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500430" y="3071810"/>
            <a:ext cx="5038850" cy="980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ts val="2300"/>
              </a:lnSpc>
              <a:spcAft>
                <a:spcPts val="0"/>
              </a:spcAft>
            </a:pPr>
            <a:r>
              <a:rPr lang="th-TH" sz="3200" b="1" dirty="0" err="1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ปพ</a:t>
            </a:r>
            <a:r>
              <a:rPr lang="th-TH" sz="32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.๓ </a:t>
            </a:r>
            <a:r>
              <a:rPr lang="en-US" sz="32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32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บ</a:t>
            </a:r>
            <a:endParaRPr lang="th-TH" sz="32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lvl="0" algn="ctr">
              <a:lnSpc>
                <a:spcPts val="2300"/>
              </a:lnSpc>
              <a:spcAft>
                <a:spcPts val="0"/>
              </a:spcAft>
            </a:pPr>
            <a:r>
              <a:rPr lang="th-TH" sz="2000" b="1" spc="-6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แบบรายงานผู้สำเร็จการศึกษาตามหลักสูตร</a:t>
            </a:r>
            <a:r>
              <a:rPr lang="th-TH" sz="2000" b="1" spc="-60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แกนกลางการศึกษาขั้นพื้นฐาน </a:t>
            </a:r>
            <a:r>
              <a:rPr lang="th-TH" sz="2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ระดับมัธยมศึกษาตอนต้น</a:t>
            </a:r>
            <a:endParaRPr lang="th-TH" sz="2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57833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70794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th-TH" sz="3200" b="1" dirty="0" smtClean="0">
                <a:latin typeface="Angsana New" panose="02020603050405020304" pitchFamily="18" charset="-34"/>
                <a:cs typeface="Angsana New" panose="02020603050405020304" pitchFamily="18" charset="-34"/>
                <a:sym typeface="Wingdings 2"/>
              </a:rPr>
              <a:t>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  <a:sym typeface="Wingdings 2"/>
              </a:rPr>
              <a:t>เอกสารหลักฐานการศึกษาที่สถานศึกษากำหนด</a:t>
            </a:r>
            <a:endParaRPr lang="th-TH" sz="3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71604" y="2000240"/>
            <a:ext cx="61926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</a:t>
            </a:r>
            <a:r>
              <a:rPr lang="th-TH" sz="3600" b="1" dirty="0" smtClean="0">
                <a:solidFill>
                  <a:schemeClr val="accent1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แบบบันทึกผลการเรียนประจำรายวิชา</a:t>
            </a:r>
          </a:p>
          <a:p>
            <a:r>
              <a:rPr lang="th-TH" sz="3600" b="1" dirty="0" smtClean="0">
                <a:solidFill>
                  <a:schemeClr val="accent1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แบบรายงานประจำตัวนักเรียน</a:t>
            </a:r>
          </a:p>
          <a:p>
            <a:r>
              <a:rPr lang="th-TH" sz="3600" b="1" dirty="0" smtClean="0">
                <a:solidFill>
                  <a:schemeClr val="accent1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ใบรับรองผลการเรียน</a:t>
            </a:r>
          </a:p>
          <a:p>
            <a:r>
              <a:rPr lang="th-TH" sz="3600" b="1" dirty="0" smtClean="0">
                <a:solidFill>
                  <a:schemeClr val="accent1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ระเบียนสะสม</a:t>
            </a:r>
            <a:endParaRPr lang="th-TH" sz="3600" b="1" dirty="0">
              <a:solidFill>
                <a:schemeClr val="accent1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431571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2786058"/>
            <a:ext cx="9144000" cy="943514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h-TH" sz="44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การสั่งซื้อ และควบคุม </a:t>
            </a:r>
            <a:r>
              <a:rPr lang="th-TH" sz="4400" b="1" dirty="0" err="1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ปพ.</a:t>
            </a:r>
            <a:r>
              <a:rPr lang="th-TH" sz="44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๑/</a:t>
            </a:r>
            <a:r>
              <a:rPr lang="th-TH" sz="4400" b="1" dirty="0" err="1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ปพ.</a:t>
            </a:r>
            <a:r>
              <a:rPr lang="th-TH" sz="44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๒ </a:t>
            </a:r>
            <a:endParaRPr lang="th-TH" sz="44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757979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5"/>
          <p:cNvGrpSpPr/>
          <p:nvPr/>
        </p:nvGrpSpPr>
        <p:grpSpPr>
          <a:xfrm>
            <a:off x="248232" y="426244"/>
            <a:ext cx="8640960" cy="6097828"/>
            <a:chOff x="1410041" y="548680"/>
            <a:chExt cx="5834941" cy="6214460"/>
          </a:xfrm>
        </p:grpSpPr>
        <p:grpSp>
          <p:nvGrpSpPr>
            <p:cNvPr id="3" name="Group 39"/>
            <p:cNvGrpSpPr/>
            <p:nvPr/>
          </p:nvGrpSpPr>
          <p:grpSpPr>
            <a:xfrm>
              <a:off x="1410041" y="2057400"/>
              <a:ext cx="5834941" cy="1947664"/>
              <a:chOff x="-137623" y="2057400"/>
              <a:chExt cx="5834941" cy="1947664"/>
            </a:xfrm>
          </p:grpSpPr>
          <p:sp>
            <p:nvSpPr>
              <p:cNvPr id="2073" name="Text Box 25"/>
              <p:cNvSpPr txBox="1">
                <a:spLocks noChangeArrowheads="1"/>
              </p:cNvSpPr>
              <p:nvPr/>
            </p:nvSpPr>
            <p:spPr bwMode="auto">
              <a:xfrm>
                <a:off x="270042" y="2289175"/>
                <a:ext cx="1745497" cy="5715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2700000" scaled="1"/>
                <a:tileRect/>
              </a:gradFill>
              <a:ln w="9525">
                <a:solidFill>
                  <a:schemeClr val="accent4">
                    <a:lumMod val="50000"/>
                  </a:schemeClr>
                </a:solidFill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ts val="19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  <a:t>ผอ.สพท. ทำหนังสือสั่งซื้อแบบพิมพ์</a:t>
                </a:r>
                <a:b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</a:br>
                <a: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  <a:t>ถึงองค์การค้าของ  สกสค.</a:t>
                </a:r>
                <a:endParaRPr kumimoji="0" lang="th-TH" altLang="zh-CN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2072" name="Text Box 24"/>
              <p:cNvSpPr txBox="1">
                <a:spLocks noChangeArrowheads="1"/>
              </p:cNvSpPr>
              <p:nvPr/>
            </p:nvSpPr>
            <p:spPr bwMode="auto">
              <a:xfrm>
                <a:off x="-137623" y="2863850"/>
                <a:ext cx="2570333" cy="1141214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2700000" scaled="1"/>
                <a:tileRect/>
              </a:gradFill>
              <a:ln w="9525">
                <a:solidFill>
                  <a:schemeClr val="accent4">
                    <a:lumMod val="50000"/>
                  </a:schemeClr>
                </a:solidFill>
                <a:prstDash val="lgDash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ts val="19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  <a:t>โดยระบุชื่อ-นามสกุลบุคลากรของ สพท. </a:t>
                </a:r>
                <a:b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</a:br>
                <a: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  <a:t>ที่ได้รับมอบฉันทะให้เป็นผู้ดำเนินการจัดซื้อ  </a:t>
                </a:r>
                <a:b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</a:br>
                <a: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  <a:t>ทั้งนี้ให้ผู้ที่ได้รับมอบฉันทะนำบัตรประจำตัวประชาชน/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ts val="19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  <a:t>บัตรข้าราชการไปแสดงต่อองค์การค้าของ สกสค. ด้วย</a:t>
                </a:r>
                <a:endParaRPr kumimoji="0" lang="th-TH" altLang="zh-CN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2067" name="Text Box 19"/>
              <p:cNvSpPr txBox="1">
                <a:spLocks noChangeArrowheads="1"/>
              </p:cNvSpPr>
              <p:nvPr/>
            </p:nvSpPr>
            <p:spPr bwMode="auto">
              <a:xfrm>
                <a:off x="3584210" y="2289175"/>
                <a:ext cx="1754464" cy="571500"/>
              </a:xfrm>
              <a:prstGeom prst="rect">
                <a:avLst/>
              </a:prstGeom>
              <a:gradFill flip="none" rotWithShape="1">
                <a:gsLst>
                  <a:gs pos="0">
                    <a:srgbClr val="66FF66">
                      <a:tint val="66000"/>
                      <a:satMod val="160000"/>
                    </a:srgbClr>
                  </a:gs>
                  <a:gs pos="50000">
                    <a:srgbClr val="66FF66">
                      <a:tint val="44500"/>
                      <a:satMod val="160000"/>
                    </a:srgbClr>
                  </a:gs>
                  <a:gs pos="100000">
                    <a:srgbClr val="66FF66">
                      <a:tint val="23500"/>
                      <a:satMod val="160000"/>
                    </a:srgbClr>
                  </a:gs>
                </a:gsLst>
                <a:lin ang="5400000" scaled="1"/>
                <a:tileRect/>
              </a:gradFill>
              <a:ln w="9525">
                <a:solidFill>
                  <a:schemeClr val="accent4">
                    <a:lumMod val="50000"/>
                  </a:schemeClr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ts val="19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  <a:t>ผอ.สพท. ทำหนังสือสั่งซื้อแบบพิมพ์</a:t>
                </a:r>
                <a:b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</a:br>
                <a: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  <a:t>ถึงองค์การค้าของ  สกสค.</a:t>
                </a:r>
                <a:endParaRPr kumimoji="0" lang="th-TH" altLang="zh-CN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2066" name="Text Box 18"/>
              <p:cNvSpPr txBox="1">
                <a:spLocks noChangeArrowheads="1"/>
              </p:cNvSpPr>
              <p:nvPr/>
            </p:nvSpPr>
            <p:spPr bwMode="auto">
              <a:xfrm>
                <a:off x="3243470" y="2852936"/>
                <a:ext cx="2453848" cy="1141214"/>
              </a:xfrm>
              <a:prstGeom prst="rect">
                <a:avLst/>
              </a:prstGeom>
              <a:gradFill flip="none" rotWithShape="1">
                <a:gsLst>
                  <a:gs pos="0">
                    <a:srgbClr val="66FF66">
                      <a:tint val="66000"/>
                      <a:satMod val="160000"/>
                    </a:srgbClr>
                  </a:gs>
                  <a:gs pos="50000">
                    <a:srgbClr val="66FF66">
                      <a:tint val="44500"/>
                      <a:satMod val="160000"/>
                    </a:srgbClr>
                  </a:gs>
                  <a:gs pos="100000">
                    <a:srgbClr val="66FF66">
                      <a:tint val="23500"/>
                      <a:satMod val="160000"/>
                    </a:srgbClr>
                  </a:gs>
                </a:gsLst>
                <a:lin ang="5400000" scaled="1"/>
                <a:tileRect/>
              </a:gradFill>
              <a:ln w="9525">
                <a:solidFill>
                  <a:schemeClr val="accent4">
                    <a:lumMod val="50000"/>
                  </a:schemeClr>
                </a:solidFill>
                <a:prstDash val="lgDash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ts val="19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  <a:t>โดยระบุชื่อ-นามสกุลครู/บุคลากรของสถานศึกษา</a:t>
                </a:r>
                <a:b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</a:br>
                <a: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  <a:t>ที่ได้รับมอบหมายให้เป็นผู้ดำเนินการจัดซื้อรับมอบฉันทะ</a:t>
                </a:r>
                <a:b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</a:br>
                <a: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  <a:t>ทั้งนี้ให้ผู้ได้รับมอบฉันทะนำบัตรประจำตัวประชาชน/</a:t>
                </a:r>
                <a:b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</a:br>
                <a: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  <a:t>บัตรข้าราชการไปแสดงต่อองค์การค้าของ  สกสค. ด้วย</a:t>
                </a:r>
                <a:endParaRPr kumimoji="0" lang="th-TH" altLang="zh-CN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2060" name="Line 12"/>
              <p:cNvSpPr>
                <a:spLocks noChangeShapeType="1"/>
              </p:cNvSpPr>
              <p:nvPr/>
            </p:nvSpPr>
            <p:spPr bwMode="auto">
              <a:xfrm>
                <a:off x="1143000" y="2057400"/>
                <a:ext cx="0" cy="22860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th-TH"/>
              </a:p>
            </p:txBody>
          </p:sp>
          <p:sp>
            <p:nvSpPr>
              <p:cNvPr id="2059" name="Line 11"/>
              <p:cNvSpPr>
                <a:spLocks noChangeShapeType="1"/>
              </p:cNvSpPr>
              <p:nvPr/>
            </p:nvSpPr>
            <p:spPr bwMode="auto">
              <a:xfrm>
                <a:off x="4457700" y="2057400"/>
                <a:ext cx="0" cy="22860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th-TH"/>
              </a:p>
            </p:txBody>
          </p:sp>
        </p:grpSp>
        <p:grpSp>
          <p:nvGrpSpPr>
            <p:cNvPr id="4" name="Group 38"/>
            <p:cNvGrpSpPr/>
            <p:nvPr/>
          </p:nvGrpSpPr>
          <p:grpSpPr>
            <a:xfrm>
              <a:off x="1650378" y="1252538"/>
              <a:ext cx="5497986" cy="803746"/>
              <a:chOff x="102714" y="1252538"/>
              <a:chExt cx="5497986" cy="803746"/>
            </a:xfrm>
          </p:grpSpPr>
          <p:sp>
            <p:nvSpPr>
              <p:cNvPr id="2074" name="Text Box 26"/>
              <p:cNvSpPr txBox="1">
                <a:spLocks noChangeArrowheads="1"/>
              </p:cNvSpPr>
              <p:nvPr/>
            </p:nvSpPr>
            <p:spPr bwMode="auto">
              <a:xfrm>
                <a:off x="102714" y="1484784"/>
                <a:ext cx="2039227" cy="571500"/>
              </a:xfrm>
              <a:prstGeom prst="rect">
                <a:avLst/>
              </a:prstGeom>
              <a:solidFill>
                <a:srgbClr val="0070C0"/>
              </a:solidFill>
              <a:ln w="9525">
                <a:solidFill>
                  <a:schemeClr val="accent4">
                    <a:lumMod val="50000"/>
                  </a:schemeClr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ts val="19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th-TH" altLang="zh-CN" sz="1800" b="1" i="0" u="none" strike="noStrike" cap="none" normalizeH="0" baseline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  <a:t>กรณีที่  ๑  :  สำนักงานเขตพื้นที่การศึกษา</a:t>
                </a:r>
                <a:br>
                  <a:rPr kumimoji="0" lang="th-TH" altLang="zh-CN" sz="1800" b="1" i="0" u="none" strike="noStrike" cap="none" normalizeH="0" baseline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</a:br>
                <a:r>
                  <a:rPr kumimoji="0" lang="th-TH" altLang="zh-CN" sz="1800" b="1" i="0" u="none" strike="noStrike" cap="none" normalizeH="0" baseline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  <a:t>         เป็นผู้ดำเนินการจัดซื้อ</a:t>
                </a:r>
                <a:endParaRPr kumimoji="0" lang="th-TH" altLang="zh-CN" sz="1800" b="1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2068" name="Text Box 20"/>
              <p:cNvSpPr txBox="1">
                <a:spLocks noChangeArrowheads="1"/>
              </p:cNvSpPr>
              <p:nvPr/>
            </p:nvSpPr>
            <p:spPr bwMode="auto">
              <a:xfrm>
                <a:off x="3314700" y="1482725"/>
                <a:ext cx="2286000" cy="571500"/>
              </a:xfrm>
              <a:prstGeom prst="rect">
                <a:avLst/>
              </a:prstGeom>
              <a:solidFill>
                <a:schemeClr val="accent5">
                  <a:lumMod val="75000"/>
                </a:schemeClr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rtl="0" eaLnBrk="1" fontAlgn="base" latinLnBrk="0" hangingPunct="1">
                  <a:lnSpc>
                    <a:spcPts val="19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th-TH" altLang="zh-CN" sz="1400" b="0" i="0" u="none" strike="noStrike" cap="none" normalizeH="0" baseline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  <a:t>   </a:t>
                </a:r>
                <a:r>
                  <a:rPr kumimoji="0" lang="th-TH" altLang="zh-CN" sz="1800" b="1" i="0" u="none" strike="noStrike" cap="none" normalizeH="0" baseline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  <a:t>กรณีที่  ๒ :  โรงเรียนได้รับมอบหมาย</a:t>
                </a:r>
                <a:br>
                  <a:rPr kumimoji="0" lang="th-TH" altLang="zh-CN" sz="1800" b="1" i="0" u="none" strike="noStrike" cap="none" normalizeH="0" baseline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</a:br>
                <a:r>
                  <a:rPr kumimoji="0" lang="th-TH" altLang="zh-CN" sz="1800" b="1" i="0" u="none" strike="noStrike" cap="none" normalizeH="0" baseline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  <a:t>                  เป็นผู้ดำเนินการจัดซื้อเอง</a:t>
                </a:r>
                <a:endParaRPr kumimoji="0" lang="th-TH" altLang="zh-CN" sz="1600" b="1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2058" name="Line 10"/>
              <p:cNvSpPr>
                <a:spLocks noChangeShapeType="1"/>
              </p:cNvSpPr>
              <p:nvPr/>
            </p:nvSpPr>
            <p:spPr bwMode="auto">
              <a:xfrm>
                <a:off x="1143000" y="1252538"/>
                <a:ext cx="0" cy="22860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th-TH"/>
              </a:p>
            </p:txBody>
          </p:sp>
          <p:sp>
            <p:nvSpPr>
              <p:cNvPr id="2057" name="Line 9"/>
              <p:cNvSpPr>
                <a:spLocks noChangeShapeType="1"/>
              </p:cNvSpPr>
              <p:nvPr/>
            </p:nvSpPr>
            <p:spPr bwMode="auto">
              <a:xfrm>
                <a:off x="4457700" y="1252538"/>
                <a:ext cx="0" cy="22860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th-TH"/>
              </a:p>
            </p:txBody>
          </p:sp>
        </p:grpSp>
        <p:grpSp>
          <p:nvGrpSpPr>
            <p:cNvPr id="5" name="Group 37"/>
            <p:cNvGrpSpPr/>
            <p:nvPr/>
          </p:nvGrpSpPr>
          <p:grpSpPr>
            <a:xfrm>
              <a:off x="2537684" y="548680"/>
              <a:ext cx="3534210" cy="703858"/>
              <a:chOff x="990020" y="548680"/>
              <a:chExt cx="3534210" cy="703858"/>
            </a:xfrm>
          </p:grpSpPr>
          <p:sp>
            <p:nvSpPr>
              <p:cNvPr id="2075" name="Text Box 27"/>
              <p:cNvSpPr txBox="1">
                <a:spLocks noChangeArrowheads="1"/>
              </p:cNvSpPr>
              <p:nvPr/>
            </p:nvSpPr>
            <p:spPr bwMode="auto">
              <a:xfrm>
                <a:off x="990020" y="548680"/>
                <a:ext cx="3534210" cy="457200"/>
              </a:xfrm>
              <a:prstGeom prst="rect">
                <a:avLst/>
              </a:prstGeom>
              <a:solidFill>
                <a:srgbClr val="0070C0"/>
              </a:solidFill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th-TH" altLang="zh-CN" sz="2000" b="1" i="0" u="none" strike="noStrike" cap="none" normalizeH="0" baseline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  <a:t>สถานศึกษาทำหนังสือขอซื้อแบบพิมพ์ต่อสำนักงานเขตพื้นที่การศึกษา</a:t>
                </a:r>
                <a:endParaRPr kumimoji="0" lang="th-TH" altLang="zh-CN" sz="20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2056" name="Line 8"/>
              <p:cNvSpPr>
                <a:spLocks noChangeShapeType="1"/>
              </p:cNvSpPr>
              <p:nvPr/>
            </p:nvSpPr>
            <p:spPr bwMode="auto">
              <a:xfrm>
                <a:off x="2743200" y="1023938"/>
                <a:ext cx="0" cy="22860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th-TH"/>
              </a:p>
            </p:txBody>
          </p:sp>
          <p:sp>
            <p:nvSpPr>
              <p:cNvPr id="2055" name="Line 7"/>
              <p:cNvSpPr>
                <a:spLocks noChangeShapeType="1"/>
              </p:cNvSpPr>
              <p:nvPr/>
            </p:nvSpPr>
            <p:spPr bwMode="auto">
              <a:xfrm flipH="1">
                <a:off x="1143000" y="1252538"/>
                <a:ext cx="331470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th-TH"/>
              </a:p>
            </p:txBody>
          </p:sp>
        </p:grpSp>
        <p:grpSp>
          <p:nvGrpSpPr>
            <p:cNvPr id="6" name="Group 41"/>
            <p:cNvGrpSpPr/>
            <p:nvPr/>
          </p:nvGrpSpPr>
          <p:grpSpPr>
            <a:xfrm>
              <a:off x="1841024" y="4343853"/>
              <a:ext cx="5152405" cy="1021897"/>
              <a:chOff x="293360" y="4343853"/>
              <a:chExt cx="5152405" cy="1021897"/>
            </a:xfrm>
          </p:grpSpPr>
          <p:sp>
            <p:nvSpPr>
              <p:cNvPr id="2071" name="Text Box 23"/>
              <p:cNvSpPr txBox="1">
                <a:spLocks noChangeArrowheads="1"/>
              </p:cNvSpPr>
              <p:nvPr/>
            </p:nvSpPr>
            <p:spPr bwMode="auto">
              <a:xfrm>
                <a:off x="293360" y="4365625"/>
                <a:ext cx="1714499" cy="6858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2700000" scaled="1"/>
                <a:tileRect/>
              </a:gradFill>
              <a:ln w="9525">
                <a:solidFill>
                  <a:schemeClr val="accent4">
                    <a:lumMod val="50000"/>
                  </a:schemeClr>
                </a:solidFill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ts val="19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  <a:t>ผู้รับมอบฉันทะของ สพท. นำแบบพิมพ์ลงบัญชีรับ-จ่าย  แบบพิมพ์ของ สพท.</a:t>
                </a:r>
                <a:endParaRPr kumimoji="0" lang="th-TH" altLang="zh-CN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2065" name="Text Box 17"/>
              <p:cNvSpPr txBox="1">
                <a:spLocks noChangeArrowheads="1"/>
              </p:cNvSpPr>
              <p:nvPr/>
            </p:nvSpPr>
            <p:spPr bwMode="auto">
              <a:xfrm>
                <a:off x="3527104" y="4343853"/>
                <a:ext cx="1918661" cy="685800"/>
              </a:xfrm>
              <a:prstGeom prst="rect">
                <a:avLst/>
              </a:prstGeom>
              <a:gradFill flip="none" rotWithShape="1">
                <a:gsLst>
                  <a:gs pos="0">
                    <a:srgbClr val="66FF66">
                      <a:tint val="66000"/>
                      <a:satMod val="160000"/>
                    </a:srgbClr>
                  </a:gs>
                  <a:gs pos="50000">
                    <a:srgbClr val="66FF66">
                      <a:tint val="44500"/>
                      <a:satMod val="160000"/>
                    </a:srgbClr>
                  </a:gs>
                  <a:gs pos="100000">
                    <a:srgbClr val="66FF66">
                      <a:tint val="23500"/>
                      <a:satMod val="160000"/>
                    </a:srgbClr>
                  </a:gs>
                </a:gsLst>
                <a:lin ang="5400000" scaled="1"/>
                <a:tileRect/>
              </a:gradFill>
              <a:ln w="9525">
                <a:solidFill>
                  <a:schemeClr val="accent4">
                    <a:lumMod val="50000"/>
                  </a:schemeClr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ts val="19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  <a:t>ผู้รับมอบฉันทะของสถานศึกษานำแบบพิมพ์ลงบัญชีรับ-จ่าย  แบบพิมพ์ของ สพท.</a:t>
                </a:r>
                <a:endParaRPr kumimoji="0" lang="th-TH" altLang="zh-CN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2053" name="Line 5"/>
              <p:cNvSpPr>
                <a:spLocks noChangeShapeType="1"/>
              </p:cNvSpPr>
              <p:nvPr/>
            </p:nvSpPr>
            <p:spPr bwMode="auto">
              <a:xfrm>
                <a:off x="1142997" y="5045075"/>
                <a:ext cx="0" cy="32067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th-TH"/>
              </a:p>
            </p:txBody>
          </p:sp>
          <p:sp>
            <p:nvSpPr>
              <p:cNvPr id="2052" name="Line 4"/>
              <p:cNvSpPr>
                <a:spLocks noChangeShapeType="1"/>
              </p:cNvSpPr>
              <p:nvPr/>
            </p:nvSpPr>
            <p:spPr bwMode="auto">
              <a:xfrm>
                <a:off x="4457700" y="5045075"/>
                <a:ext cx="0" cy="32067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th-TH"/>
              </a:p>
            </p:txBody>
          </p:sp>
        </p:grpSp>
        <p:grpSp>
          <p:nvGrpSpPr>
            <p:cNvPr id="7" name="Group 42"/>
            <p:cNvGrpSpPr/>
            <p:nvPr/>
          </p:nvGrpSpPr>
          <p:grpSpPr>
            <a:xfrm>
              <a:off x="1832928" y="5301208"/>
              <a:ext cx="5045388" cy="1461932"/>
              <a:chOff x="285264" y="5301208"/>
              <a:chExt cx="5045388" cy="1461932"/>
            </a:xfrm>
          </p:grpSpPr>
          <p:sp>
            <p:nvSpPr>
              <p:cNvPr id="2070" name="Text Box 22"/>
              <p:cNvSpPr txBox="1">
                <a:spLocks noChangeArrowheads="1"/>
              </p:cNvSpPr>
              <p:nvPr/>
            </p:nvSpPr>
            <p:spPr bwMode="auto">
              <a:xfrm>
                <a:off x="285264" y="5301208"/>
                <a:ext cx="1714499" cy="576063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2700000" scaled="1"/>
                <a:tileRect/>
              </a:gradFill>
              <a:ln w="9525">
                <a:solidFill>
                  <a:schemeClr val="accent4">
                    <a:lumMod val="50000"/>
                  </a:schemeClr>
                </a:solidFill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ts val="19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  <a:t>สพท.แจ้งให้สถานศึกษามารับแบบพิมพ์</a:t>
                </a:r>
                <a:b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</a:br>
                <a: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  <a:t>ที่ได้สั่งซื้อไว้</a:t>
                </a:r>
                <a:endParaRPr kumimoji="0" lang="th-TH" altLang="zh-CN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2069" name="Text Box 21"/>
              <p:cNvSpPr txBox="1">
                <a:spLocks noChangeArrowheads="1"/>
              </p:cNvSpPr>
              <p:nvPr/>
            </p:nvSpPr>
            <p:spPr bwMode="auto">
              <a:xfrm>
                <a:off x="285264" y="6187076"/>
                <a:ext cx="1714499" cy="576064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2700000" scaled="1"/>
                <a:tileRect/>
              </a:gradFill>
              <a:ln w="9525">
                <a:solidFill>
                  <a:schemeClr val="accent4">
                    <a:lumMod val="50000"/>
                  </a:schemeClr>
                </a:solidFill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ts val="19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  <a:t>สถานศึกษานำแบบพิมพ์ลงบัญชี</a:t>
                </a:r>
                <a:b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</a:br>
                <a: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  <a:t>รับแบบพิมพ์ของสถานศึกษาต่อไป</a:t>
                </a:r>
                <a:endParaRPr kumimoji="0" lang="th-TH" altLang="zh-CN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2064" name="Text Box 16"/>
              <p:cNvSpPr txBox="1">
                <a:spLocks noChangeArrowheads="1"/>
              </p:cNvSpPr>
              <p:nvPr/>
            </p:nvSpPr>
            <p:spPr bwMode="auto">
              <a:xfrm>
                <a:off x="3616153" y="5370512"/>
                <a:ext cx="1714499" cy="866800"/>
              </a:xfrm>
              <a:prstGeom prst="rect">
                <a:avLst/>
              </a:prstGeom>
              <a:gradFill flip="none" rotWithShape="1">
                <a:gsLst>
                  <a:gs pos="0">
                    <a:srgbClr val="66FF66">
                      <a:tint val="66000"/>
                      <a:satMod val="160000"/>
                    </a:srgbClr>
                  </a:gs>
                  <a:gs pos="50000">
                    <a:srgbClr val="66FF66">
                      <a:tint val="44500"/>
                      <a:satMod val="160000"/>
                    </a:srgbClr>
                  </a:gs>
                  <a:gs pos="100000">
                    <a:srgbClr val="66FF66">
                      <a:tint val="23500"/>
                      <a:satMod val="160000"/>
                    </a:srgbClr>
                  </a:gs>
                </a:gsLst>
                <a:lin ang="5400000" scaled="1"/>
                <a:tileRect/>
              </a:gradFill>
              <a:ln w="9525">
                <a:solidFill>
                  <a:schemeClr val="accent4">
                    <a:lumMod val="50000"/>
                  </a:schemeClr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ts val="19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  <a:t>ผู้รับมอบฉันทะของสถานศึกษา</a:t>
                </a:r>
                <a:b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</a:br>
                <a: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  <a:t>นำแบบพิมพ์ลงบัญชีรับแบบพิมพ์</a:t>
                </a:r>
                <a:b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</a:br>
                <a: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  <a:t>ของสถานศึกษาต่อไป</a:t>
                </a:r>
                <a:endParaRPr kumimoji="0" lang="th-TH" altLang="zh-CN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2063" name="Text Box 15"/>
              <p:cNvSpPr txBox="1">
                <a:spLocks noChangeArrowheads="1"/>
              </p:cNvSpPr>
              <p:nvPr/>
            </p:nvSpPr>
            <p:spPr bwMode="auto">
              <a:xfrm>
                <a:off x="2171700" y="5854700"/>
                <a:ext cx="1257300" cy="382612"/>
              </a:xfrm>
              <a:prstGeom prst="rect">
                <a:avLst/>
              </a:prstGeom>
              <a:gradFill flip="none" rotWithShape="1">
                <a:gsLst>
                  <a:gs pos="0">
                    <a:srgbClr val="7030A0">
                      <a:tint val="66000"/>
                      <a:satMod val="160000"/>
                    </a:srgbClr>
                  </a:gs>
                  <a:gs pos="50000">
                    <a:srgbClr val="7030A0">
                      <a:tint val="44500"/>
                      <a:satMod val="160000"/>
                    </a:srgbClr>
                  </a:gs>
                  <a:gs pos="100000">
                    <a:srgbClr val="7030A0">
                      <a:tint val="23500"/>
                      <a:satMod val="16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solidFill>
                  <a:srgbClr val="7030A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th-TH" altLang="zh-CN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H SarabunPSK" pitchFamily="34" charset="-34"/>
                    <a:ea typeface="SimSun" pitchFamily="2" charset="-122"/>
                    <a:cs typeface="TH SarabunPSK" pitchFamily="34" charset="-34"/>
                  </a:rPr>
                  <a:t>เมื่อได้รับแบบพิมพ์แล้ว</a:t>
                </a:r>
                <a:endParaRPr kumimoji="0" lang="th-TH" altLang="zh-CN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2051" name="Line 3"/>
              <p:cNvSpPr>
                <a:spLocks noChangeShapeType="1"/>
              </p:cNvSpPr>
              <p:nvPr/>
            </p:nvSpPr>
            <p:spPr bwMode="auto">
              <a:xfrm>
                <a:off x="1142996" y="5872119"/>
                <a:ext cx="0" cy="31908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th-TH"/>
              </a:p>
            </p:txBody>
          </p:sp>
          <p:sp>
            <p:nvSpPr>
              <p:cNvPr id="2049" name="Line 1"/>
              <p:cNvSpPr>
                <a:spLocks noChangeShapeType="1"/>
              </p:cNvSpPr>
              <p:nvPr/>
            </p:nvSpPr>
            <p:spPr bwMode="auto">
              <a:xfrm flipH="1">
                <a:off x="1143000" y="5994400"/>
                <a:ext cx="102870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lgDash"/>
                <a:round/>
                <a:headEnd/>
                <a:tailEnd type="triangle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th-TH"/>
              </a:p>
            </p:txBody>
          </p:sp>
        </p:grpSp>
      </p:grpSp>
      <p:grpSp>
        <p:nvGrpSpPr>
          <p:cNvPr id="8" name="Group 44"/>
          <p:cNvGrpSpPr/>
          <p:nvPr/>
        </p:nvGrpSpPr>
        <p:grpSpPr>
          <a:xfrm>
            <a:off x="2152192" y="3816408"/>
            <a:ext cx="3249996" cy="388284"/>
            <a:chOff x="2509734" y="4026836"/>
            <a:chExt cx="2998370" cy="388284"/>
          </a:xfrm>
        </p:grpSpPr>
        <p:sp>
          <p:nvSpPr>
            <p:cNvPr id="2062" name="Text Box 14"/>
            <p:cNvSpPr txBox="1">
              <a:spLocks noChangeArrowheads="1"/>
            </p:cNvSpPr>
            <p:nvPr/>
          </p:nvSpPr>
          <p:spPr bwMode="auto">
            <a:xfrm>
              <a:off x="3774300" y="4072220"/>
              <a:ext cx="1733804" cy="342900"/>
            </a:xfrm>
            <a:prstGeom prst="rect">
              <a:avLst/>
            </a:prstGeom>
            <a:gradFill flip="none" rotWithShape="1">
              <a:gsLst>
                <a:gs pos="0">
                  <a:srgbClr val="7030A0">
                    <a:tint val="66000"/>
                    <a:satMod val="160000"/>
                  </a:srgbClr>
                </a:gs>
                <a:gs pos="50000">
                  <a:srgbClr val="7030A0">
                    <a:tint val="44500"/>
                    <a:satMod val="160000"/>
                  </a:srgbClr>
                </a:gs>
                <a:gs pos="100000">
                  <a:srgbClr val="7030A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th-TH" altLang="zh-CN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SimSun" pitchFamily="2" charset="-122"/>
                  <a:cs typeface="TH SarabunPSK" pitchFamily="34" charset="-34"/>
                </a:rPr>
                <a:t>เมื่อได้รับแบบพิมพ์แล้ว</a:t>
              </a:r>
              <a:endParaRPr kumimoji="0" lang="th-TH" altLang="zh-C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061" name="Line 13"/>
            <p:cNvSpPr>
              <a:spLocks noChangeShapeType="1"/>
            </p:cNvSpPr>
            <p:nvPr/>
          </p:nvSpPr>
          <p:spPr bwMode="auto">
            <a:xfrm>
              <a:off x="2512232" y="4026836"/>
              <a:ext cx="0" cy="3600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2050" name="Line 2"/>
            <p:cNvSpPr>
              <a:spLocks noChangeShapeType="1"/>
            </p:cNvSpPr>
            <p:nvPr/>
          </p:nvSpPr>
          <p:spPr bwMode="auto">
            <a:xfrm flipH="1" flipV="1">
              <a:off x="2509734" y="4221088"/>
              <a:ext cx="122413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"/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</p:grpSp>
      <p:sp>
        <p:nvSpPr>
          <p:cNvPr id="35" name="Line 4"/>
          <p:cNvSpPr>
            <a:spLocks noChangeShapeType="1"/>
          </p:cNvSpPr>
          <p:nvPr/>
        </p:nvSpPr>
        <p:spPr bwMode="auto">
          <a:xfrm>
            <a:off x="7070179" y="3826565"/>
            <a:ext cx="0" cy="3206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cxnSp>
        <p:nvCxnSpPr>
          <p:cNvPr id="52" name="Straight Arrow Connector 51"/>
          <p:cNvCxnSpPr/>
          <p:nvPr/>
        </p:nvCxnSpPr>
        <p:spPr>
          <a:xfrm flipV="1">
            <a:off x="5426669" y="4025003"/>
            <a:ext cx="1626773" cy="14232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92245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928802"/>
            <a:ext cx="9144000" cy="1300134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h-TH" sz="36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การสั่งซื้อ ควบคุม และการจัดเก็บรักษา </a:t>
            </a:r>
            <a:br>
              <a:rPr lang="th-TH" sz="36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 err="1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ปพ</a:t>
            </a:r>
            <a:r>
              <a:rPr lang="th-TH" sz="36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.๓ </a:t>
            </a:r>
            <a:endParaRPr lang="th-TH" sz="36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032111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ไดอะแกรม 4"/>
          <p:cNvGraphicFramePr/>
          <p:nvPr>
            <p:extLst>
              <p:ext uri="{D42A27DB-BD31-4B8C-83A1-F6EECF244321}">
                <p14:modId xmlns:p14="http://schemas.microsoft.com/office/powerpoint/2010/main" val="3710492649"/>
              </p:ext>
            </p:extLst>
          </p:nvPr>
        </p:nvGraphicFramePr>
        <p:xfrm>
          <a:off x="571472" y="642918"/>
          <a:ext cx="7858180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738688" y="3857628"/>
            <a:ext cx="390527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ระดับมัธยมศึกษา</a:t>
            </a:r>
            <a:r>
              <a:rPr lang="th-TH" sz="32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จัดทำ ๓ ชุด</a:t>
            </a:r>
          </a:p>
          <a:p>
            <a:r>
              <a:rPr lang="th-TH" sz="24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ชุดที่ ๑  เก็บที่สถานศึกษา</a:t>
            </a:r>
          </a:p>
          <a:p>
            <a:r>
              <a:rPr lang="th-TH" sz="24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ชุดที่ ๒ </a:t>
            </a:r>
            <a:r>
              <a:rPr lang="th-TH" sz="2400" b="1" spc="-4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เก็บที่สำนักงานเขตพื้นที่การศึกษา</a:t>
            </a:r>
          </a:p>
          <a:p>
            <a:r>
              <a:rPr lang="th-TH" sz="24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ชุดที่ ๓ เก็บที่ </a:t>
            </a:r>
            <a:r>
              <a:rPr lang="th-TH" sz="2400" b="1" dirty="0" err="1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สพฐ.</a:t>
            </a:r>
            <a:endParaRPr lang="th-TH" sz="24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th-TH" sz="2400" b="1" dirty="0">
              <a:solidFill>
                <a:schemeClr val="bg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763432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3"/>
          <p:cNvGraphicFramePr>
            <a:graphicFrameLocks noGrp="1"/>
          </p:cNvGraphicFramePr>
          <p:nvPr>
            <p:ph idx="1"/>
          </p:nvPr>
        </p:nvGraphicFramePr>
        <p:xfrm>
          <a:off x="714348" y="1071546"/>
          <a:ext cx="8001056" cy="4068300"/>
        </p:xfrm>
        <a:graphic>
          <a:graphicData uri="http://schemas.openxmlformats.org/drawingml/2006/table">
            <a:tbl>
              <a:tblPr/>
              <a:tblGrid>
                <a:gridCol w="800105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9789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การสั่งซื้อ/จัดเก็บ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89383">
                <a:tc>
                  <a:txBody>
                    <a:bodyPr/>
                    <a:lstStyle/>
                    <a:p>
                      <a:pPr marL="6858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-1314450" algn="l"/>
                        </a:tabLst>
                      </a:pPr>
                      <a:r>
                        <a:rPr kumimoji="0" lang="th-TH" sz="3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H SarabunPSK" pitchFamily="34" charset="-34"/>
                          <a:ea typeface="Cordia New" pitchFamily="34" charset="-34"/>
                          <a:cs typeface="TH SarabunPSK" pitchFamily="34" charset="-34"/>
                        </a:rPr>
                        <a:t>สพป.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H SarabunPSK" pitchFamily="34" charset="-34"/>
                          <a:ea typeface="Cordia New" pitchFamily="34" charset="-34"/>
                          <a:cs typeface="TH SarabunPSK" pitchFamily="34" charset="-34"/>
                        </a:rPr>
                        <a:t> – สถานศึกษาในสังกัด</a:t>
                      </a:r>
                    </a:p>
                    <a:p>
                      <a:pPr marL="6858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-1314450" algn="l"/>
                        </a:tabLst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H SarabunPSK" pitchFamily="34" charset="-34"/>
                          <a:ea typeface="Cordia New" pitchFamily="34" charset="-34"/>
                          <a:cs typeface="TH SarabunPSK" pitchFamily="34" charset="-34"/>
                        </a:rPr>
                        <a:t>        - สังกัดอื่น</a:t>
                      </a:r>
                    </a:p>
                    <a:p>
                      <a:pPr marL="6858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-1314450" algn="l"/>
                        </a:tabLst>
                      </a:pPr>
                      <a:r>
                        <a:rPr kumimoji="0" lang="th-TH" sz="3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H SarabunPSK" pitchFamily="34" charset="-34"/>
                          <a:ea typeface="Cordia New" pitchFamily="34" charset="-34"/>
                          <a:cs typeface="TH SarabunPSK" pitchFamily="34" charset="-34"/>
                        </a:rPr>
                        <a:t>สพ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H SarabunPSK" pitchFamily="34" charset="-34"/>
                          <a:ea typeface="Cordia New" pitchFamily="34" charset="-34"/>
                          <a:cs typeface="TH SarabunPSK" pitchFamily="34" charset="-34"/>
                        </a:rPr>
                        <a:t>ม. – เฉพาะสังกัด </a:t>
                      </a:r>
                      <a:r>
                        <a:rPr kumimoji="0" lang="th-TH" sz="3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H SarabunPSK" pitchFamily="34" charset="-34"/>
                          <a:ea typeface="Cordia New" pitchFamily="34" charset="-34"/>
                          <a:cs typeface="TH SarabunPSK" pitchFamily="34" charset="-34"/>
                        </a:rPr>
                        <a:t>สพ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H SarabunPSK" pitchFamily="34" charset="-34"/>
                          <a:ea typeface="Cordia New" pitchFamily="34" charset="-34"/>
                          <a:cs typeface="TH SarabunPSK" pitchFamily="34" charset="-34"/>
                        </a:rPr>
                        <a:t>ม. </a:t>
                      </a:r>
                      <a:b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H SarabunPSK" pitchFamily="34" charset="-34"/>
                          <a:ea typeface="Cordia New" pitchFamily="34" charset="-34"/>
                          <a:cs typeface="TH SarabunPSK" pitchFamily="34" charset="-34"/>
                        </a:rPr>
                      </a:b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H SarabunPSK" pitchFamily="34" charset="-34"/>
                          <a:ea typeface="Cordia New" pitchFamily="34" charset="-34"/>
                          <a:cs typeface="TH SarabunPSK" pitchFamily="34" charset="-34"/>
                        </a:rPr>
                        <a:t>         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H SarabunPSK" pitchFamily="34" charset="-34"/>
                          <a:ea typeface="Cordia New" pitchFamily="34" charset="-34"/>
                          <a:cs typeface="TH SarabunPSK" pitchFamily="34" charset="-34"/>
                        </a:rPr>
                        <a:t>(ตามประกาศเปลี่ยนแปลงเขตพื้นที่การศึกษา)</a:t>
                      </a:r>
                      <a:endParaRPr kumimoji="0" lang="th-TH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TH SarabunPSK" pitchFamily="34" charset="-34"/>
                        <a:ea typeface="Cordia New" pitchFamily="34" charset="-34"/>
                        <a:cs typeface="TH SarabunPSK" pitchFamily="34" charset="-34"/>
                      </a:endParaRPr>
                    </a:p>
                    <a:p>
                      <a:pPr marL="6858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-1314450" algn="l"/>
                        </a:tabLst>
                      </a:pPr>
                      <a:endParaRPr kumimoji="0" 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Cordia New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121442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96000"/>
              </a:lnSpc>
              <a:spcAft>
                <a:spcPts val="1000"/>
              </a:spcAft>
              <a:defRPr/>
            </a:pPr>
            <a:r>
              <a:rPr lang="th-TH" sz="5400" b="1" dirty="0">
                <a:latin typeface="TH SarabunPSK" pitchFamily="34" charset="-34"/>
                <a:cs typeface="TH SarabunPSK" pitchFamily="34" charset="-34"/>
              </a:rPr>
              <a:t>การจัดเก็บ </a:t>
            </a:r>
            <a:r>
              <a:rPr lang="th-TH" sz="5400" b="1" dirty="0" err="1" smtClean="0">
                <a:latin typeface="TH SarabunPSK" pitchFamily="34" charset="-34"/>
                <a:cs typeface="TH SarabunPSK" pitchFamily="34" charset="-34"/>
              </a:rPr>
              <a:t>ปพ.</a:t>
            </a:r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๓</a:t>
            </a:r>
            <a:endParaRPr lang="th-TH" sz="5400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142844" y="1500174"/>
            <a:ext cx="8643998" cy="4606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4400"/>
              </a:lnSpc>
              <a:buFont typeface="Arial" pitchFamily="34" charset="0"/>
              <a:buChar char="•"/>
            </a:pP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สำหรับหน่วยงานต้นสังกัดอื่น ให้สถานศึกษาจัดทำ </a:t>
            </a:r>
            <a:r>
              <a:rPr lang="th-TH" sz="4000" b="1" dirty="0" err="1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ปพ.</a:t>
            </a:r>
            <a:r>
              <a:rPr lang="th-TH" sz="40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๓ </a:t>
            </a:r>
            <a:r>
              <a:rPr lang="th-TH" sz="40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40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40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   เพิ่มจากข้อกำหนด ทั้งนี้ให้เป็นไปตามข้อตกลงระหว่าง</a:t>
            </a:r>
            <a:br>
              <a:rPr lang="th-TH" sz="40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40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   ต้นสังกัดกับสถานศึกษา</a:t>
            </a:r>
          </a:p>
          <a:p>
            <a:pPr>
              <a:lnSpc>
                <a:spcPts val="4400"/>
              </a:lnSpc>
              <a:buFont typeface="Arial" pitchFamily="34" charset="0"/>
              <a:buChar char="•"/>
            </a:pP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dirty="0" err="1" smtClean="0">
                <a:solidFill>
                  <a:srgbClr val="00B0F0"/>
                </a:solidFill>
                <a:latin typeface="TH SarabunPSK" pitchFamily="34" charset="-34"/>
                <a:cs typeface="TH SarabunPSK" pitchFamily="34" charset="-34"/>
              </a:rPr>
              <a:t>ปพ.</a:t>
            </a:r>
            <a:r>
              <a:rPr lang="th-TH" sz="4000" b="1" dirty="0" smtClean="0">
                <a:solidFill>
                  <a:srgbClr val="00B0F0"/>
                </a:solidFill>
                <a:latin typeface="TH SarabunPSK" pitchFamily="34" charset="-34"/>
                <a:cs typeface="TH SarabunPSK" pitchFamily="34" charset="-34"/>
              </a:rPr>
              <a:t>๓ </a:t>
            </a:r>
            <a:r>
              <a:rPr lang="th-TH" sz="4000" b="1" dirty="0">
                <a:solidFill>
                  <a:srgbClr val="00B0F0"/>
                </a:solidFill>
                <a:latin typeface="TH SarabunPSK" pitchFamily="34" charset="-34"/>
                <a:cs typeface="TH SarabunPSK" pitchFamily="34" charset="-34"/>
              </a:rPr>
              <a:t>หลักสูตรการศึกษาขั้นพื้นฐาน พุทธศักราช </a:t>
            </a:r>
            <a:r>
              <a:rPr lang="th-TH" sz="4000" b="1" dirty="0" smtClean="0">
                <a:solidFill>
                  <a:srgbClr val="00B0F0"/>
                </a:solidFill>
                <a:latin typeface="TH SarabunPSK" pitchFamily="34" charset="-34"/>
                <a:cs typeface="TH SarabunPSK" pitchFamily="34" charset="-34"/>
              </a:rPr>
              <a:t>๒๕๔๔ </a:t>
            </a:r>
            <a:r>
              <a:rPr lang="th-TH" sz="4000" b="1" dirty="0">
                <a:solidFill>
                  <a:srgbClr val="00B0F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4000" b="1" dirty="0">
                <a:solidFill>
                  <a:srgbClr val="00B0F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4000" b="1" dirty="0">
                <a:solidFill>
                  <a:srgbClr val="00B0F0"/>
                </a:solidFill>
                <a:latin typeface="TH SarabunPSK" pitchFamily="34" charset="-34"/>
                <a:cs typeface="TH SarabunPSK" pitchFamily="34" charset="-34"/>
              </a:rPr>
              <a:t>  ที่จัดเก็บไว้ที่สำนักงานเขตพื้นที่การศึกษาก่อนการกำหนด </a:t>
            </a:r>
            <a:br>
              <a:rPr lang="th-TH" sz="4000" b="1" dirty="0">
                <a:solidFill>
                  <a:srgbClr val="00B0F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4000" b="1" dirty="0">
                <a:solidFill>
                  <a:srgbClr val="00B0F0"/>
                </a:solidFill>
                <a:latin typeface="TH SarabunPSK" pitchFamily="34" charset="-34"/>
                <a:cs typeface="TH SarabunPSK" pitchFamily="34" charset="-34"/>
              </a:rPr>
              <a:t>  แก้ไขเปลี่ยนแปลงเขตพื้นการศึกษา ให้จัดเก็บที่สำนักงาน </a:t>
            </a:r>
            <a:br>
              <a:rPr lang="th-TH" sz="4000" b="1" dirty="0">
                <a:solidFill>
                  <a:srgbClr val="00B0F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4000" b="1" dirty="0">
                <a:solidFill>
                  <a:srgbClr val="00B0F0"/>
                </a:solidFill>
                <a:latin typeface="TH SarabunPSK" pitchFamily="34" charset="-34"/>
                <a:cs typeface="TH SarabunPSK" pitchFamily="34" charset="-34"/>
              </a:rPr>
              <a:t>  เขตพื้นที่การศึกษาประถมศึกษา และสำนักงานเขตพื้นที่</a:t>
            </a:r>
            <a:br>
              <a:rPr lang="th-TH" sz="4000" b="1" dirty="0">
                <a:solidFill>
                  <a:srgbClr val="00B0F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4000" b="1" dirty="0">
                <a:solidFill>
                  <a:srgbClr val="00B0F0"/>
                </a:solidFill>
                <a:latin typeface="TH SarabunPSK" pitchFamily="34" charset="-34"/>
                <a:cs typeface="TH SarabunPSK" pitchFamily="34" charset="-34"/>
              </a:rPr>
              <a:t>  การศึกษามัธยมศึกษาที่เป็นต้นสังกัดของสถานศึกษา </a:t>
            </a:r>
            <a:endParaRPr lang="en-US" sz="4000" b="1" dirty="0">
              <a:solidFill>
                <a:srgbClr val="00B0F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258204" cy="4873752"/>
          </a:xfrm>
        </p:spPr>
        <p:txBody>
          <a:bodyPr>
            <a:normAutofit/>
          </a:bodyPr>
          <a:lstStyle/>
          <a:p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ให้จัดทำและออก </a:t>
            </a:r>
            <a:r>
              <a:rPr lang="th-TH" sz="3200" b="1" dirty="0" err="1" smtClean="0">
                <a:latin typeface="TH SarabunPSK" pitchFamily="34" charset="-34"/>
                <a:cs typeface="TH SarabunPSK" pitchFamily="34" charset="-34"/>
              </a:rPr>
              <a:t>ปพ.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๑  ให้กับนักเรียน เมื่อจบการศึกษา </a:t>
            </a:r>
            <a:br>
              <a:rPr lang="th-TH" sz="32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หรือขอลาออกจากสถานศึกษา</a:t>
            </a:r>
          </a:p>
          <a:p>
            <a:r>
              <a:rPr lang="th-TH" sz="32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ต้นฉบับ </a:t>
            </a:r>
            <a:r>
              <a:rPr lang="th-TH" sz="3200" b="1" dirty="0" err="1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ปพ.</a:t>
            </a:r>
            <a:r>
              <a:rPr lang="th-TH" sz="32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๑ ไม่ต้องติดรูปถ่าย ไม่ต้องลงนามนายทะเบียนและผู้อำนวยการโรงเรียน</a:t>
            </a:r>
          </a:p>
          <a:p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ถ่ายสำเนาต้นฉบับ ๒ ฉบับ โดยติดรูปถ่ายนักเรียน และ</a:t>
            </a:r>
            <a:br>
              <a:rPr lang="th-TH" sz="32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ให้นายทะเบียนและผู้อำนวยการโรงเรียนลงนาม</a:t>
            </a:r>
          </a:p>
          <a:p>
            <a:r>
              <a:rPr lang="th-TH" sz="32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ให้สถานศึกษาทำบัญชีจ่าย </a:t>
            </a:r>
            <a:r>
              <a:rPr lang="th-TH" sz="3200" b="1" dirty="0" err="1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ปพ.</a:t>
            </a:r>
            <a:r>
              <a:rPr lang="th-TH" sz="32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๑ และ</a:t>
            </a:r>
            <a:r>
              <a:rPr lang="th-TH" sz="3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บันทึกในสมุดหมายเหตุรายวันทุกครั้งที่มีการออกเอกสาร</a:t>
            </a:r>
            <a:endParaRPr lang="th-TH" sz="32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74762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การจัดทำและกรอกข้อมูลใน </a:t>
            </a:r>
            <a:r>
              <a:rPr lang="th-TH" sz="4000" b="1" dirty="0" err="1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ปพ.</a:t>
            </a:r>
            <a:r>
              <a:rPr lang="th-TH" sz="4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๑</a:t>
            </a:r>
            <a:endParaRPr lang="th-TH" sz="40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935510"/>
          </a:xfrm>
          <a:solidFill>
            <a:schemeClr val="bg2">
              <a:lumMod val="50000"/>
            </a:schemeClr>
          </a:solidFill>
        </p:spPr>
        <p:txBody>
          <a:bodyPr anchor="ctr">
            <a:normAutofit/>
          </a:bodyPr>
          <a:lstStyle/>
          <a:p>
            <a:pPr algn="ctr"/>
            <a:r>
              <a:rPr lang="th-TH" sz="3600" dirty="0" smtClean="0">
                <a:solidFill>
                  <a:schemeClr val="bg1"/>
                </a:solidFill>
                <a:effectLst/>
                <a:latin typeface="TH SarabunPSK" pitchFamily="34" charset="-34"/>
                <a:cs typeface="TH SarabunPSK" pitchFamily="34" charset="-34"/>
              </a:rPr>
              <a:t>การกรอกจำนวนชั้นปีใน </a:t>
            </a:r>
            <a:r>
              <a:rPr lang="th-TH" sz="3600" dirty="0" err="1" smtClean="0">
                <a:solidFill>
                  <a:schemeClr val="bg1"/>
                </a:solidFill>
                <a:effectLst/>
                <a:latin typeface="TH SarabunPSK" pitchFamily="34" charset="-34"/>
                <a:cs typeface="TH SarabunPSK" pitchFamily="34" charset="-34"/>
              </a:rPr>
              <a:t>ปพ</a:t>
            </a:r>
            <a:r>
              <a:rPr lang="th-TH" sz="3600" dirty="0" smtClean="0">
                <a:solidFill>
                  <a:schemeClr val="bg1"/>
                </a:solidFill>
                <a:effectLst/>
                <a:latin typeface="TH SarabunPSK" pitchFamily="34" charset="-34"/>
                <a:cs typeface="TH SarabunPSK" pitchFamily="34" charset="-34"/>
              </a:rPr>
              <a:t>.๑ </a:t>
            </a:r>
            <a:r>
              <a:rPr lang="en-US" sz="3600" dirty="0" smtClean="0">
                <a:solidFill>
                  <a:schemeClr val="bg1"/>
                </a:solidFill>
                <a:effectLst/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3600" dirty="0" smtClean="0">
                <a:solidFill>
                  <a:schemeClr val="bg1"/>
                </a:solidFill>
                <a:effectLst/>
                <a:latin typeface="TH SarabunPSK" pitchFamily="34" charset="-34"/>
                <a:cs typeface="TH SarabunPSK" pitchFamily="34" charset="-34"/>
              </a:rPr>
              <a:t>ป  (ระดับประถมศึกษา)</a:t>
            </a:r>
            <a:endParaRPr lang="th-TH" sz="3600" dirty="0"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24" y="928670"/>
            <a:ext cx="7704856" cy="4010000"/>
          </a:xfrm>
        </p:spPr>
        <p:txBody>
          <a:bodyPr/>
          <a:lstStyle/>
          <a:p>
            <a:r>
              <a:rPr lang="th-TH" sz="2800" b="1" dirty="0" smtClean="0">
                <a:solidFill>
                  <a:schemeClr val="accent3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โรงเรียนต้นแบบการใช้หลักสูตรและโรงเรียนที่มีความพร้อมใช้</a:t>
            </a:r>
            <a:r>
              <a:rPr lang="th-TH" sz="28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4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8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(เริ่มใช้หลักสูตร ๕๑ ปีการศึกษา ๒๕๕๒) </a:t>
            </a:r>
            <a:endParaRPr lang="th-TH" sz="2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th-TH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th-TH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2204100"/>
              </p:ext>
            </p:extLst>
          </p:nvPr>
        </p:nvGraphicFramePr>
        <p:xfrm>
          <a:off x="111340" y="1857364"/>
          <a:ext cx="8927885" cy="46681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251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1441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8581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85725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8581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857256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785818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785818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785818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714380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571504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571472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</a:tblGrid>
              <a:tr h="647465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๔๗</a:t>
                      </a:r>
                      <a:endParaRPr lang="th-TH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๔๘</a:t>
                      </a:r>
                      <a:endParaRPr lang="th-TH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๔๙</a:t>
                      </a:r>
                      <a:endParaRPr lang="th-TH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๕๐</a:t>
                      </a:r>
                      <a:endParaRPr lang="th-TH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๕๑</a:t>
                      </a:r>
                      <a:endParaRPr lang="th-TH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๕๒</a:t>
                      </a:r>
                      <a:endParaRPr lang="th-TH" sz="2800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๕๓</a:t>
                      </a:r>
                      <a:endParaRPr lang="th-TH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๕๔</a:t>
                      </a:r>
                      <a:endParaRPr lang="th-TH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๕๕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๕๖</a:t>
                      </a:r>
                      <a:endParaRPr lang="th-TH" sz="2800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๕๗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solidFill>
                            <a:srgbClr val="FF00FF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๕๘</a:t>
                      </a:r>
                      <a:endParaRPr lang="th-TH" sz="2800" b="1" dirty="0">
                        <a:solidFill>
                          <a:srgbClr val="FF00FF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87740"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ป.๑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ป.๒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ป.๓</a:t>
                      </a:r>
                      <a:endParaRPr lang="th-TH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ป.๔</a:t>
                      </a:r>
                      <a:endParaRPr lang="th-TH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ป.๕</a:t>
                      </a:r>
                      <a:endParaRPr lang="th-TH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ป.๖</a:t>
                      </a:r>
                      <a:endParaRPr lang="th-TH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87740"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ป.๑</a:t>
                      </a:r>
                      <a:endParaRPr lang="th-TH" sz="2400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ป.๒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ป.๓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ป.๔</a:t>
                      </a:r>
                      <a:endParaRPr lang="th-TH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ป.๕</a:t>
                      </a:r>
                      <a:endParaRPr lang="th-TH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ป.๖</a:t>
                      </a:r>
                      <a:endParaRPr lang="th-TH" sz="24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37725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</a:pP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</a:pP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</a:pP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</a:pP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ป.๑(๔๔)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ป.๒</a:t>
                      </a:r>
                      <a:endParaRPr lang="th-TH" sz="2400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ป.๓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ป.๔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ป.๕</a:t>
                      </a:r>
                      <a:endParaRPr lang="th-TH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ป.๖</a:t>
                      </a:r>
                      <a:endParaRPr lang="th-TH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22679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</a:pPr>
                      <a:endParaRPr lang="th-TH" sz="2400" b="1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</a:pPr>
                      <a:endParaRPr lang="th-TH" sz="2400" b="1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</a:pP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ป.๑(๔๔)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ป.๒(๔๔)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ป.๓</a:t>
                      </a:r>
                      <a:endParaRPr lang="th-TH" sz="2400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ป.๔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ป.๕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ป.๖</a:t>
                      </a:r>
                      <a:endParaRPr lang="th-TH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07633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</a:pP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</a:pP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ป.๑(๔๔)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ป.๒(๔๔)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ป.๓(๔๔)</a:t>
                      </a:r>
                      <a:endParaRPr lang="th-TH" sz="2400" b="1" dirty="0">
                        <a:solidFill>
                          <a:srgbClr val="0070C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ป.๔</a:t>
                      </a:r>
                      <a:endParaRPr lang="th-TH" sz="2400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ป.๕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ป.๖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37725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</a:pP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spc="-5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ป.๑(๔๔)</a:t>
                      </a:r>
                      <a:endParaRPr lang="th-TH" sz="2400" b="1" spc="-50" baseline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ป.๒(๔๔)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ป.๓(๔๔)</a:t>
                      </a:r>
                      <a:endParaRPr lang="th-TH" sz="2400" b="1" dirty="0">
                        <a:solidFill>
                          <a:srgbClr val="0070C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ป.๔(๔๔)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ป.๕</a:t>
                      </a:r>
                      <a:endParaRPr lang="th-TH" sz="2400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ป.๖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64746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ป.๑(๔๔)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spc="-4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ป.๒(๔๔)</a:t>
                      </a:r>
                      <a:endParaRPr lang="th-TH" sz="2400" b="1" spc="-40" baseline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ป.๓(๔๔)</a:t>
                      </a:r>
                      <a:endParaRPr lang="th-TH" sz="2400" b="1" dirty="0">
                        <a:solidFill>
                          <a:srgbClr val="0070C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ป.๔(๔๔)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ป.๕(๔๔)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ป.๖</a:t>
                      </a:r>
                      <a:endParaRPr lang="th-TH" sz="2400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61566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982438"/>
          </a:xfrm>
          <a:solidFill>
            <a:schemeClr val="accent1">
              <a:lumMod val="75000"/>
            </a:schemeClr>
          </a:solidFill>
        </p:spPr>
        <p:txBody>
          <a:bodyPr anchor="ctr">
            <a:normAutofit/>
          </a:bodyPr>
          <a:lstStyle/>
          <a:p>
            <a:pPr algn="ctr"/>
            <a:r>
              <a:rPr lang="th-TH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การกรอกจำนวนชั้นปีใน </a:t>
            </a:r>
            <a:r>
              <a:rPr lang="th-TH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ปพ.</a:t>
            </a:r>
            <a:r>
              <a:rPr lang="th-TH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๑ </a:t>
            </a:r>
            <a:r>
              <a:rPr 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ป  (ระดับประถมศึกษา)</a:t>
            </a:r>
            <a:endParaRPr lang="th-TH" sz="3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24" y="1000108"/>
            <a:ext cx="7704856" cy="3721968"/>
          </a:xfrm>
        </p:spPr>
        <p:txBody>
          <a:bodyPr/>
          <a:lstStyle/>
          <a:p>
            <a:r>
              <a:rPr lang="th-TH" sz="36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โรงเรียนทั่วไป (เริ่มใช้หลักสูตร ๕๑ ปีการศึกษา ๒๕๕๓) </a:t>
            </a:r>
          </a:p>
          <a:p>
            <a:endParaRPr lang="th-TH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th-TH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th-TH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1383775"/>
              </p:ext>
            </p:extLst>
          </p:nvPr>
        </p:nvGraphicFramePr>
        <p:xfrm>
          <a:off x="133350" y="1643050"/>
          <a:ext cx="8867806" cy="4338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492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6533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93745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93745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93745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932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72111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793227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730059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676358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601208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</a:tblGrid>
              <a:tr h="606924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๔๘</a:t>
                      </a:r>
                      <a:endParaRPr lang="th-TH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๔๙</a:t>
                      </a:r>
                      <a:endParaRPr lang="th-TH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๕๐</a:t>
                      </a:r>
                      <a:endParaRPr lang="th-TH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๕๑</a:t>
                      </a:r>
                      <a:endParaRPr lang="th-TH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๕๒</a:t>
                      </a:r>
                      <a:endParaRPr lang="th-TH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๕๓</a:t>
                      </a:r>
                      <a:endParaRPr lang="th-TH" sz="2800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๕๔</a:t>
                      </a:r>
                      <a:endParaRPr lang="th-TH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๕๕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๕๖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๕๗</a:t>
                      </a:r>
                      <a:endParaRPr lang="th-TH" sz="28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solidFill>
                            <a:srgbClr val="FF00FF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๕๘</a:t>
                      </a:r>
                      <a:endParaRPr lang="th-TH" sz="2800" dirty="0">
                        <a:solidFill>
                          <a:srgbClr val="FF00FF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06924"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ป.๑</a:t>
                      </a:r>
                      <a:endParaRPr lang="th-TH" sz="2400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ป.๒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ป.๓</a:t>
                      </a:r>
                      <a:endParaRPr lang="th-TH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ป.๔</a:t>
                      </a:r>
                      <a:endParaRPr lang="th-TH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ป.๕</a:t>
                      </a:r>
                      <a:endParaRPr lang="th-TH" sz="24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ป.๖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06924"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ป.๑(๔๔)</a:t>
                      </a:r>
                      <a:endParaRPr lang="th-TH" sz="2400" b="1" dirty="0">
                        <a:solidFill>
                          <a:srgbClr val="00B05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r>
                        <a:rPr lang="th-TH" sz="2400" b="1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ป.๒</a:t>
                      </a:r>
                      <a:endParaRPr lang="th-TH" sz="2400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ป.๓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ป.๔</a:t>
                      </a:r>
                      <a:endParaRPr lang="th-TH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ป.๕</a:t>
                      </a:r>
                      <a:endParaRPr lang="th-TH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ป.๖</a:t>
                      </a:r>
                      <a:endParaRPr lang="th-TH" sz="24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06924"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endParaRPr lang="th-TH" sz="2400" b="1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endParaRPr lang="th-TH" sz="2400" b="1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endParaRPr lang="th-TH" sz="2400" b="1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ป.๑(๔๔)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ป.๒(๔๔)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r>
                        <a:rPr lang="th-TH" sz="2400" b="1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ป.๓</a:t>
                      </a:r>
                      <a:endParaRPr lang="th-TH" sz="2400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ป.๔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ป.๕</a:t>
                      </a:r>
                      <a:endParaRPr lang="th-TH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ป.๖</a:t>
                      </a:r>
                      <a:endParaRPr lang="th-TH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06924"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endParaRPr lang="th-TH" sz="2400" b="1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endParaRPr lang="th-TH" sz="2400" b="1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ป.๑(๔๔)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ป.๒(๔๔)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ป.๓(๔๔)</a:t>
                      </a:r>
                      <a:endParaRPr lang="th-TH" sz="2400" b="1" dirty="0">
                        <a:solidFill>
                          <a:srgbClr val="0070C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r>
                        <a:rPr lang="th-TH" sz="2400" b="1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ป.๔</a:t>
                      </a:r>
                      <a:endParaRPr lang="th-TH" sz="2400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ป.๕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ป.๖</a:t>
                      </a:r>
                      <a:endParaRPr lang="th-TH" sz="24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06924"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endParaRPr lang="th-TH" sz="2400" b="1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ป.๑(๔๔)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ป.๒(๔๔)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ป.๓(๔๔)</a:t>
                      </a:r>
                      <a:endParaRPr lang="th-TH" sz="2400" b="1" dirty="0">
                        <a:solidFill>
                          <a:srgbClr val="0070C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ป.๔(๔๔)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r>
                        <a:rPr lang="th-TH" sz="2400" b="1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ป.๕</a:t>
                      </a:r>
                      <a:endParaRPr lang="th-TH" sz="2400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ป.๖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60692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ป.๑(๔๔)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spc="-4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ป.๒(๔๔)</a:t>
                      </a:r>
                      <a:endParaRPr lang="th-TH" sz="2400" b="1" spc="-40" baseline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ป.๓(๔๔)</a:t>
                      </a:r>
                      <a:endParaRPr lang="th-TH" sz="2400" b="1" dirty="0">
                        <a:solidFill>
                          <a:srgbClr val="0070C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ป.๔(๔๔)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ป.๕(๔๔)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r>
                        <a:rPr lang="th-TH" sz="2400" b="1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ป.๖</a:t>
                      </a:r>
                      <a:endParaRPr lang="th-TH" sz="2400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55903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214282" y="1142984"/>
            <a:ext cx="8001056" cy="4873752"/>
          </a:xfrm>
        </p:spPr>
        <p:txBody>
          <a:bodyPr>
            <a:normAutofit/>
          </a:bodyPr>
          <a:lstStyle/>
          <a:p>
            <a:r>
              <a:rPr lang="th-TH" sz="36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ให้สถานศึกษาจัดวิชาหน้าที่พลเมืองเป็นรายวิชาเพิ่มเติม</a:t>
            </a:r>
          </a:p>
          <a:p>
            <a:endParaRPr lang="th-TH" sz="2800" b="1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00108"/>
          </a:xfrm>
          <a:solidFill>
            <a:schemeClr val="accent1">
              <a:lumMod val="75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pPr algn="ctr"/>
            <a:r>
              <a:rPr lang="th-TH" sz="36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แนวปฏิบัติการจัดการเรียนการสอนรายวิชาหน้าที่พลเมือง</a:t>
            </a:r>
            <a:endParaRPr lang="th-TH" sz="3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285720" y="1785926"/>
          <a:ext cx="8143932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214282" y="1142984"/>
            <a:ext cx="8001056" cy="4873752"/>
          </a:xfrm>
        </p:spPr>
        <p:txBody>
          <a:bodyPr>
            <a:normAutofit/>
          </a:bodyPr>
          <a:lstStyle/>
          <a:p>
            <a:r>
              <a:rPr lang="th-TH" sz="36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ภาคเรียนที่ ๒  ตั้งแต่ปีการศึกษา ๒๕๕๗</a:t>
            </a:r>
          </a:p>
          <a:p>
            <a:endParaRPr lang="th-TH" sz="2800" b="1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42844" y="274638"/>
            <a:ext cx="8643998" cy="725470"/>
          </a:xfrm>
          <a:solidFill>
            <a:schemeClr val="accent1">
              <a:lumMod val="75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pPr algn="ctr"/>
            <a:r>
              <a:rPr lang="th-TH" sz="36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แนวปฏิบัติการจัดการเรียนการสอนรายวิชาหน้าที่พลเมือง</a:t>
            </a:r>
            <a:endParaRPr lang="th-TH" sz="3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285720" y="1785926"/>
          <a:ext cx="8143932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ตัวยึดเนื้อหา 4"/>
          <p:cNvGraphicFramePr>
            <a:graphicFrameLocks noGrp="1"/>
          </p:cNvGraphicFramePr>
          <p:nvPr>
            <p:ph idx="1"/>
          </p:nvPr>
        </p:nvGraphicFramePr>
        <p:xfrm>
          <a:off x="142845" y="1600200"/>
          <a:ext cx="8501121" cy="3627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370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83370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83370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ระดับประถมศึกษา</a:t>
                      </a:r>
                      <a:endParaRPr lang="th-TH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TH SarabunPSK" pitchFamily="34" charset="-34"/>
                          <a:cs typeface="TH SarabunPSK" pitchFamily="34" charset="-34"/>
                        </a:rPr>
                        <a:t>ระดับมัธยมศึกษาตอนต้น</a:t>
                      </a:r>
                      <a:endParaRPr lang="th-TH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ระดับมัธยมศึกษาตอนปลาย</a:t>
                      </a:r>
                      <a:endParaRPr lang="th-TH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ส๑๑๒๓๑</a:t>
                      </a:r>
                      <a:r>
                        <a:rPr lang="en-US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หน้าที่พลเมือง</a:t>
                      </a:r>
                      <a:r>
                        <a:rPr lang="th-TH" sz="2800" b="1" baseline="0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๑</a:t>
                      </a:r>
                      <a:endParaRPr lang="th-TH" sz="2800" b="1" dirty="0">
                        <a:solidFill>
                          <a:srgbClr val="0070C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ส๒๑๒๓๑</a:t>
                      </a:r>
                      <a:r>
                        <a:rPr lang="en-US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หน้าที่พลเมือง</a:t>
                      </a:r>
                      <a:r>
                        <a:rPr lang="th-TH" sz="2800" b="1" baseline="0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๑</a:t>
                      </a:r>
                      <a:endParaRPr lang="th-TH" sz="2800" b="1" dirty="0">
                        <a:solidFill>
                          <a:srgbClr val="0070C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ส๓๐๒๓๑</a:t>
                      </a:r>
                      <a:r>
                        <a:rPr lang="en-US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หน้าที่พลเมือง</a:t>
                      </a:r>
                      <a:r>
                        <a:rPr lang="th-TH" sz="2800" b="1" baseline="0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๑</a:t>
                      </a:r>
                      <a:endParaRPr lang="th-TH" sz="2800" b="1" dirty="0">
                        <a:solidFill>
                          <a:srgbClr val="0070C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ส๑๒๒๓๒</a:t>
                      </a:r>
                      <a:r>
                        <a:rPr lang="en-US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หน้าที่พลเมือง</a:t>
                      </a:r>
                      <a:r>
                        <a:rPr lang="th-TH" sz="2800" b="1" baseline="0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๒</a:t>
                      </a:r>
                      <a:endParaRPr lang="th-TH" sz="2800" b="1" dirty="0">
                        <a:solidFill>
                          <a:srgbClr val="0070C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ส๒๑๒๓๒</a:t>
                      </a:r>
                      <a:r>
                        <a:rPr lang="en-US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หน้าที่พลเมือง</a:t>
                      </a:r>
                      <a:r>
                        <a:rPr lang="th-TH" sz="2800" b="1" baseline="0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๒</a:t>
                      </a:r>
                      <a:endParaRPr lang="th-TH" sz="2800" b="1" dirty="0">
                        <a:solidFill>
                          <a:srgbClr val="0070C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ส๓๐๒๓๒</a:t>
                      </a:r>
                      <a:r>
                        <a:rPr lang="en-US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หน้าที่พลเมือง</a:t>
                      </a:r>
                      <a:r>
                        <a:rPr lang="th-TH" sz="2800" b="1" baseline="0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๒</a:t>
                      </a:r>
                      <a:endParaRPr lang="th-TH" sz="2800" b="1" dirty="0">
                        <a:solidFill>
                          <a:srgbClr val="0070C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ส๑๓๒๓๓</a:t>
                      </a:r>
                      <a:r>
                        <a:rPr lang="en-US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หน้าที่พลเมือง</a:t>
                      </a:r>
                      <a:r>
                        <a:rPr lang="th-TH" sz="2800" b="1" baseline="0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๓</a:t>
                      </a:r>
                      <a:endParaRPr lang="th-TH" sz="2800" b="1" dirty="0">
                        <a:solidFill>
                          <a:srgbClr val="0070C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ส๒๒๒๓๓</a:t>
                      </a:r>
                      <a:r>
                        <a:rPr lang="en-US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หน้าที่พลเมือง</a:t>
                      </a:r>
                      <a:r>
                        <a:rPr lang="th-TH" sz="2800" b="1" baseline="0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๓</a:t>
                      </a:r>
                      <a:endParaRPr lang="th-TH" sz="2800" b="1" dirty="0">
                        <a:solidFill>
                          <a:srgbClr val="0070C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ส๓๐๒๓๓</a:t>
                      </a:r>
                      <a:r>
                        <a:rPr lang="en-US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หน้าที่พลเมือง</a:t>
                      </a:r>
                      <a:r>
                        <a:rPr lang="th-TH" sz="2800" b="1" baseline="0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๓</a:t>
                      </a:r>
                      <a:endParaRPr lang="th-TH" sz="2800" b="1" dirty="0">
                        <a:solidFill>
                          <a:srgbClr val="0070C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ส๑๔๒๓๔ หน้าที่พลเมือง</a:t>
                      </a:r>
                      <a:r>
                        <a:rPr lang="th-TH" sz="2800" b="1" baseline="0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๔</a:t>
                      </a:r>
                      <a:endParaRPr lang="th-TH" sz="2800" b="1" dirty="0">
                        <a:solidFill>
                          <a:srgbClr val="0070C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ส๒๒๒๓๔</a:t>
                      </a:r>
                      <a:r>
                        <a:rPr lang="en-US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หน้าที่พลเมือง</a:t>
                      </a:r>
                      <a:r>
                        <a:rPr lang="th-TH" sz="2800" b="1" baseline="0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๔</a:t>
                      </a:r>
                      <a:endParaRPr lang="th-TH" sz="2800" b="1" dirty="0">
                        <a:solidFill>
                          <a:srgbClr val="0070C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ส๓๐๒๓๔</a:t>
                      </a:r>
                      <a:r>
                        <a:rPr lang="en-US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หน้าที่พลเมือง</a:t>
                      </a:r>
                      <a:r>
                        <a:rPr lang="th-TH" sz="2800" b="1" baseline="0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๔</a:t>
                      </a:r>
                      <a:endParaRPr lang="th-TH" sz="2800" b="1" dirty="0">
                        <a:solidFill>
                          <a:srgbClr val="0070C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ส๑๕๒๓๕</a:t>
                      </a:r>
                      <a:r>
                        <a:rPr lang="en-US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หน้าที่พลเมือง</a:t>
                      </a:r>
                      <a:r>
                        <a:rPr lang="th-TH" sz="2800" b="1" baseline="0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๕</a:t>
                      </a:r>
                      <a:endParaRPr lang="th-TH" sz="2800" b="1" dirty="0">
                        <a:solidFill>
                          <a:srgbClr val="0070C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ส๒๓๒๓๕ หน้าที่พลเมือง</a:t>
                      </a:r>
                      <a:r>
                        <a:rPr lang="th-TH" sz="2800" b="1" baseline="0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๕</a:t>
                      </a:r>
                      <a:endParaRPr lang="th-TH" sz="2800" b="1" dirty="0">
                        <a:solidFill>
                          <a:srgbClr val="0070C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800" b="1" dirty="0">
                        <a:solidFill>
                          <a:srgbClr val="0070C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ส๑๖๒๓๖</a:t>
                      </a:r>
                      <a:r>
                        <a:rPr lang="en-US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หน้าที่พลเมือง</a:t>
                      </a:r>
                      <a:r>
                        <a:rPr lang="th-TH" sz="2800" b="1" baseline="0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๖</a:t>
                      </a:r>
                      <a:endParaRPr lang="th-TH" sz="2800" b="1" dirty="0">
                        <a:solidFill>
                          <a:srgbClr val="0070C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ส๒๓๒๓๖</a:t>
                      </a:r>
                      <a:r>
                        <a:rPr lang="en-US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หน้าที่พลเมือง</a:t>
                      </a:r>
                      <a:r>
                        <a:rPr lang="th-TH" sz="2800" b="1" baseline="0" dirty="0" smtClean="0">
                          <a:solidFill>
                            <a:srgbClr val="0070C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๖</a:t>
                      </a:r>
                      <a:endParaRPr lang="th-TH" sz="2800" b="1" dirty="0">
                        <a:solidFill>
                          <a:srgbClr val="0070C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800" b="1" dirty="0">
                        <a:solidFill>
                          <a:srgbClr val="0070C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4000" b="1" dirty="0" smtClean="0"/>
              <a:t>การกำหนดรหัสรายวิชาเพิ่มเติมหน้าที่พลเมือง</a:t>
            </a:r>
            <a:endParaRPr lang="th-TH" sz="4000" b="1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ตัวยึดเนื้อหา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6749115"/>
              </p:ext>
            </p:extLst>
          </p:nvPr>
        </p:nvGraphicFramePr>
        <p:xfrm>
          <a:off x="214282" y="1071546"/>
          <a:ext cx="8572560" cy="493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013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21444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21444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28588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21444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214446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42876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ชั้น</a:t>
                      </a:r>
                      <a:endParaRPr lang="th-TH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๒๕๕๗</a:t>
                      </a:r>
                      <a:endParaRPr lang="th-TH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๒๕๕๘</a:t>
                      </a:r>
                      <a:endParaRPr lang="th-TH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๒๕๕๙</a:t>
                      </a:r>
                      <a:endParaRPr lang="th-TH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๒๕๖๐</a:t>
                      </a:r>
                      <a:endParaRPr lang="th-TH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๒๕๖๑</a:t>
                      </a:r>
                      <a:endParaRPr lang="th-TH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๒๕๖๒</a:t>
                      </a:r>
                      <a:endParaRPr lang="th-TH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th-TH" sz="2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ป.๑</a:t>
                      </a:r>
                      <a:endParaRPr lang="th-TH" sz="2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500"/>
                        </a:lnSpc>
                      </a:pPr>
                      <a:r>
                        <a:rPr lang="th-TH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ส๑๑๒๓๑</a:t>
                      </a:r>
                      <a:r>
                        <a:rPr lang="en-US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endParaRPr lang="th-TH" sz="2800" b="1" dirty="0" smtClean="0">
                        <a:solidFill>
                          <a:srgbClr val="FFFF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ts val="2500"/>
                        </a:lnSpc>
                      </a:pP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๒๐ ชม.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500"/>
                        </a:lnSpc>
                      </a:pPr>
                      <a:endParaRPr lang="th-TH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500"/>
                        </a:lnSpc>
                      </a:pPr>
                      <a:endParaRPr lang="th-TH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500"/>
                        </a:lnSpc>
                      </a:pPr>
                      <a:endParaRPr lang="th-TH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th-TH" sz="2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ป.๒</a:t>
                      </a:r>
                      <a:endParaRPr lang="th-TH" sz="2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ส๑๒๒๓๒</a:t>
                      </a:r>
                      <a:r>
                        <a:rPr lang="en-US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endParaRPr lang="th-TH" sz="2800" b="1" dirty="0" smtClean="0">
                        <a:solidFill>
                          <a:srgbClr val="FFFF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๒๐ ชม.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ส๑๒๒๓๒</a:t>
                      </a:r>
                      <a:r>
                        <a:rPr lang="en-US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endParaRPr lang="th-TH" sz="2800" b="1" dirty="0" smtClean="0">
                        <a:solidFill>
                          <a:srgbClr val="FFFF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๔๐ ชม.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2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2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2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2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th-TH" sz="2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ป.๓</a:t>
                      </a:r>
                      <a:endParaRPr lang="th-TH" sz="2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ส๑๓๒๓๓</a:t>
                      </a:r>
                      <a:r>
                        <a:rPr lang="en-US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endParaRPr lang="th-TH" sz="2800" b="1" dirty="0" smtClean="0">
                        <a:solidFill>
                          <a:srgbClr val="FFFF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๒๐ ชม.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ส๑๓๒๓๓</a:t>
                      </a:r>
                      <a:r>
                        <a:rPr lang="en-US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endParaRPr lang="th-TH" sz="2800" b="1" dirty="0" smtClean="0">
                        <a:solidFill>
                          <a:srgbClr val="FFFF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๔๐ ชม.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ส๑๓๒๓๓</a:t>
                      </a:r>
                      <a:r>
                        <a:rPr lang="en-US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๔๐ ชม.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2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2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2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th-TH" sz="2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ป.๔</a:t>
                      </a:r>
                      <a:endParaRPr lang="th-TH" sz="2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ส๑๔๒๓๔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๒๐ ชม.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ส๑๔๒๓๔</a:t>
                      </a:r>
                      <a:r>
                        <a:rPr lang="en-US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๔๐ ชม.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ส๑๔๒๓๔</a:t>
                      </a:r>
                      <a:r>
                        <a:rPr lang="en-US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๔๐ ชม.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ส๑๔๒๓๔</a:t>
                      </a:r>
                      <a:r>
                        <a:rPr lang="en-US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๔๐ ชม.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2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2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th-TH" sz="2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ป.๕</a:t>
                      </a:r>
                      <a:endParaRPr lang="th-TH" sz="2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ส๑๕๒๓๕</a:t>
                      </a:r>
                      <a:r>
                        <a:rPr lang="en-US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endParaRPr lang="th-TH" sz="2800" b="1" dirty="0" smtClean="0">
                        <a:solidFill>
                          <a:srgbClr val="FFFF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๒๐ ชม.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ส๑๕๒๓๕</a:t>
                      </a:r>
                      <a:r>
                        <a:rPr lang="en-US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๔๐ ชม.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ส๑๕๒๓๕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๔๐ ชม.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ส๑๕๒๓๕</a:t>
                      </a:r>
                      <a:r>
                        <a:rPr lang="en-US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๔๐ ชม.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ส๑๕๒๓๕</a:t>
                      </a:r>
                      <a:r>
                        <a:rPr lang="en-US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๔๐ ชม.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500"/>
                        </a:lnSpc>
                      </a:pPr>
                      <a:endParaRPr lang="th-TH" sz="2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th-TH" sz="2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ป.๖</a:t>
                      </a:r>
                      <a:endParaRPr lang="th-TH" sz="2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FFC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ส๑๖๒๓๖</a:t>
                      </a:r>
                      <a:r>
                        <a:rPr lang="en-US" sz="2800" b="1" dirty="0" smtClean="0">
                          <a:solidFill>
                            <a:srgbClr val="FFC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๒๐ ชม.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FFC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ส๑๖๒๓๖</a:t>
                      </a:r>
                      <a:r>
                        <a:rPr lang="en-US" sz="2800" b="1" dirty="0" smtClean="0">
                          <a:solidFill>
                            <a:srgbClr val="FFC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๔๐ ชม.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FFC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ส๑๖๒๓๖</a:t>
                      </a:r>
                      <a:r>
                        <a:rPr lang="en-US" sz="2800" b="1" dirty="0" smtClean="0">
                          <a:solidFill>
                            <a:srgbClr val="FFC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๔๐ ชม.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ส๑๖๒๓๖</a:t>
                      </a:r>
                      <a:r>
                        <a:rPr lang="en-US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๔๐ ชม.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FFC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ส๑๖๒๓๖</a:t>
                      </a:r>
                      <a:r>
                        <a:rPr lang="en-US" sz="2800" b="1" dirty="0" smtClean="0">
                          <a:solidFill>
                            <a:srgbClr val="FFC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๔๐ ชม.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rgbClr val="FFC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ส๑๖๒๓๖</a:t>
                      </a:r>
                      <a:r>
                        <a:rPr lang="en-US" sz="2800" b="1" dirty="0" smtClean="0">
                          <a:solidFill>
                            <a:srgbClr val="FFC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๔๐ ชม.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01122" cy="654032"/>
          </a:xfrm>
        </p:spPr>
        <p:txBody>
          <a:bodyPr>
            <a:normAutofit/>
          </a:bodyPr>
          <a:lstStyle/>
          <a:p>
            <a:r>
              <a:rPr lang="th-TH" sz="3200" b="1" dirty="0" smtClean="0"/>
              <a:t>การกรอกข้อมูลรายวิชาเพิ่มเติมหน้าที่พลเมือง (ระดับประถมศึกษา)</a:t>
            </a:r>
            <a:endParaRPr lang="th-TH" sz="3200" b="1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ตัวยึดเนื้อหา 4"/>
          <p:cNvGraphicFramePr>
            <a:graphicFrameLocks noGrp="1"/>
          </p:cNvGraphicFramePr>
          <p:nvPr>
            <p:ph idx="1"/>
          </p:nvPr>
        </p:nvGraphicFramePr>
        <p:xfrm>
          <a:off x="457200" y="1071545"/>
          <a:ext cx="7829574" cy="44388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492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0492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30492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30492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304929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304929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754475">
                <a:tc rowSpan="2">
                  <a:txBody>
                    <a:bodyPr/>
                    <a:lstStyle/>
                    <a:p>
                      <a:pPr algn="ctr"/>
                      <a:r>
                        <a:rPr lang="th-TH" sz="4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ชั้น</a:t>
                      </a:r>
                      <a:endParaRPr lang="th-TH" sz="4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4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๒๕๕๗</a:t>
                      </a:r>
                      <a:endParaRPr lang="th-TH" sz="4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4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๒๕๕๘</a:t>
                      </a:r>
                      <a:endParaRPr lang="th-TH" sz="4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4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๒๕๕๙</a:t>
                      </a:r>
                      <a:endParaRPr lang="th-TH" sz="4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52540">
                <a:tc vMerge="1">
                  <a:txBody>
                    <a:bodyPr/>
                    <a:lstStyle/>
                    <a:p>
                      <a:endParaRPr lang="th-TH" sz="4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ภาคเรียนที่ ๒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ภาคเรียนที่ ๑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ภาคเรียนที่ ๒</a:t>
                      </a:r>
                      <a:endParaRPr lang="th-TH" sz="4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ภาคเรียนที่ ๑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ภาคเรียนที่ ๒</a:t>
                      </a:r>
                      <a:endParaRPr lang="th-TH" sz="4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016901">
                <a:tc>
                  <a:txBody>
                    <a:bodyPr/>
                    <a:lstStyle/>
                    <a:p>
                      <a:pPr algn="ctr"/>
                      <a:r>
                        <a:rPr lang="th-TH" sz="4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ม.๑</a:t>
                      </a:r>
                      <a:endParaRPr lang="th-TH" sz="4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ส๒๑๒๓๒</a:t>
                      </a:r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๒๐ ชม.</a:t>
                      </a:r>
                    </a:p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(๐.๕ นก.)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sz="2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016901">
                <a:tc>
                  <a:txBody>
                    <a:bodyPr/>
                    <a:lstStyle/>
                    <a:p>
                      <a:pPr algn="ctr"/>
                      <a:r>
                        <a:rPr lang="th-TH" sz="4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ม.๒</a:t>
                      </a:r>
                      <a:endParaRPr lang="th-TH" sz="4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ส๒๒๒๓๔</a:t>
                      </a:r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๒๐ ชม.</a:t>
                      </a:r>
                    </a:p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(๐.๕ นก.)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ส๒๒๒๓๓</a:t>
                      </a:r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๒๐ ชม.</a:t>
                      </a:r>
                    </a:p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(๐.๕ นก.)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ส๒๒๒๓๔</a:t>
                      </a:r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๒๐ ชม.</a:t>
                      </a:r>
                    </a:p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(๐.๕ นก.)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</a:pPr>
                      <a:endParaRPr lang="th-TH" sz="2800" b="1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</a:pPr>
                      <a:endParaRPr lang="th-TH" sz="2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016901">
                <a:tc>
                  <a:txBody>
                    <a:bodyPr/>
                    <a:lstStyle/>
                    <a:p>
                      <a:pPr algn="ctr"/>
                      <a:r>
                        <a:rPr lang="th-TH" sz="4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ม.๓</a:t>
                      </a:r>
                      <a:endParaRPr lang="th-TH" sz="4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th-TH" sz="2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ส๒๓๒๓๖</a:t>
                      </a:r>
                      <a:r>
                        <a:rPr lang="en-US" sz="2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๒๐ ชม.</a:t>
                      </a:r>
                    </a:p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(๐.๕ นก.)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ส๒๓๒๓๕</a:t>
                      </a:r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๒๐ ชม.</a:t>
                      </a:r>
                    </a:p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(๐.๕ นก.)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ส๒๓๒๓๖</a:t>
                      </a:r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๒๐ ชม.</a:t>
                      </a:r>
                    </a:p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(๐.๕ นก.)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ส๒๓๒๓๕</a:t>
                      </a:r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๒๐ ชม.</a:t>
                      </a:r>
                    </a:p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(๐.๕ นก.)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ส๒๓๒๓๖</a:t>
                      </a:r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๒๐ ชม.</a:t>
                      </a:r>
                    </a:p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(๐.๕ นก.)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29642" cy="725470"/>
          </a:xfrm>
        </p:spPr>
        <p:txBody>
          <a:bodyPr>
            <a:normAutofit fontScale="90000"/>
          </a:bodyPr>
          <a:lstStyle/>
          <a:p>
            <a:r>
              <a:rPr lang="th-TH" sz="3200" b="1" dirty="0" smtClean="0"/>
              <a:t>การกรอกข้อมูลรายวิชาเพิ่มเติมหน้าที่พลเมือง (ระดับมัธยมศึกษาตอนต้น)</a:t>
            </a:r>
            <a:endParaRPr lang="th-TH" sz="3200" b="1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ตัวยึดเนื้อหา 4"/>
          <p:cNvGraphicFramePr>
            <a:graphicFrameLocks noGrp="1"/>
          </p:cNvGraphicFramePr>
          <p:nvPr>
            <p:ph idx="1"/>
          </p:nvPr>
        </p:nvGraphicFramePr>
        <p:xfrm>
          <a:off x="457200" y="1071545"/>
          <a:ext cx="7829574" cy="4710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492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0492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30492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30492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304929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304929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779212">
                <a:tc rowSpan="2">
                  <a:txBody>
                    <a:bodyPr/>
                    <a:lstStyle/>
                    <a:p>
                      <a:pPr algn="ctr"/>
                      <a:r>
                        <a:rPr lang="th-TH" sz="4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ชั้น</a:t>
                      </a:r>
                      <a:endParaRPr lang="th-TH" sz="4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4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๒๕๕๗</a:t>
                      </a:r>
                      <a:endParaRPr lang="th-TH" sz="4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4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๒๕๕๘</a:t>
                      </a:r>
                      <a:endParaRPr lang="th-TH" sz="4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4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๒๕๕๙</a:t>
                      </a:r>
                      <a:endParaRPr lang="th-TH" sz="4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70656">
                <a:tc vMerge="1">
                  <a:txBody>
                    <a:bodyPr/>
                    <a:lstStyle/>
                    <a:p>
                      <a:endParaRPr lang="th-TH" sz="4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ภาคเรียนที่ ๒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ภาคเรียนที่ ๑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ภาคเรียนที่ ๒</a:t>
                      </a:r>
                      <a:endParaRPr lang="th-TH" sz="4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ภาคเรียนที่ ๑</a:t>
                      </a:r>
                      <a:endParaRPr lang="th-TH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ภาคเรียนที่ ๒</a:t>
                      </a:r>
                      <a:endParaRPr lang="th-TH" sz="4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050242"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  <a:spcBef>
                          <a:spcPts val="1200"/>
                        </a:spcBef>
                      </a:pPr>
                      <a:r>
                        <a:rPr lang="th-TH" sz="4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ม.๔</a:t>
                      </a:r>
                      <a:endParaRPr lang="th-TH" sz="4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</a:pPr>
                      <a:r>
                        <a:rPr lang="th-TH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ส๓๐๒๓๑</a:t>
                      </a:r>
                      <a:r>
                        <a:rPr lang="en-US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๒๐ ชม.</a:t>
                      </a:r>
                    </a:p>
                    <a:p>
                      <a:pPr algn="ctr">
                        <a:lnSpc>
                          <a:spcPts val="2700"/>
                        </a:lnSpc>
                      </a:pP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(๐.๕ นก.)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</a:pPr>
                      <a:endParaRPr lang="th-TH" sz="2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</a:pPr>
                      <a:endParaRPr lang="th-TH" sz="2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</a:pPr>
                      <a:endParaRPr lang="th-TH" sz="2800" b="1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</a:pPr>
                      <a:endParaRPr lang="th-TH" sz="2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050242"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</a:pPr>
                      <a:r>
                        <a:rPr lang="th-TH" sz="4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ม.๕</a:t>
                      </a:r>
                      <a:endParaRPr lang="th-TH" sz="4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</a:pPr>
                      <a:r>
                        <a:rPr lang="th-TH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ส๓๐๒๓๒</a:t>
                      </a:r>
                      <a:r>
                        <a:rPr lang="en-US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๒๐ ชม.</a:t>
                      </a:r>
                    </a:p>
                    <a:p>
                      <a:pPr algn="ctr">
                        <a:lnSpc>
                          <a:spcPts val="2700"/>
                        </a:lnSpc>
                      </a:pP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(๐.๕ นก.)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</a:pPr>
                      <a:r>
                        <a:rPr lang="th-TH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ส๓๐๒๓๒</a:t>
                      </a:r>
                      <a:r>
                        <a:rPr lang="en-US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๒๐ ชม.</a:t>
                      </a:r>
                    </a:p>
                    <a:p>
                      <a:pPr algn="ctr">
                        <a:lnSpc>
                          <a:spcPts val="2700"/>
                        </a:lnSpc>
                      </a:pP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(๐.๕ นก.)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</a:pPr>
                      <a:r>
                        <a:rPr lang="th-TH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ส๓๐๒๓๓</a:t>
                      </a:r>
                      <a:r>
                        <a:rPr lang="en-US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๒๐ ชม.</a:t>
                      </a:r>
                    </a:p>
                    <a:p>
                      <a:pPr algn="ctr">
                        <a:lnSpc>
                          <a:spcPts val="2700"/>
                        </a:lnSpc>
                      </a:pP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(๐.๕ นก.)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</a:pPr>
                      <a:endParaRPr lang="th-TH" sz="2800" b="1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</a:pPr>
                      <a:endParaRPr lang="th-TH" sz="2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050242"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</a:pPr>
                      <a:r>
                        <a:rPr lang="th-TH" sz="4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ม.๖</a:t>
                      </a:r>
                      <a:endParaRPr lang="th-TH" sz="4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</a:pPr>
                      <a:r>
                        <a:rPr lang="th-TH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ส๓๐๒๓๔</a:t>
                      </a:r>
                      <a:r>
                        <a:rPr lang="en-US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๒๐ ชม.</a:t>
                      </a:r>
                    </a:p>
                    <a:p>
                      <a:pPr algn="ctr">
                        <a:lnSpc>
                          <a:spcPts val="2700"/>
                        </a:lnSpc>
                      </a:pP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(๐.๕ นก.)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</a:pPr>
                      <a:r>
                        <a:rPr lang="th-TH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ส๓๐๒๓๓</a:t>
                      </a:r>
                      <a:r>
                        <a:rPr lang="en-US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๒๐ ชม.</a:t>
                      </a:r>
                    </a:p>
                    <a:p>
                      <a:pPr algn="ctr">
                        <a:lnSpc>
                          <a:spcPts val="2700"/>
                        </a:lnSpc>
                      </a:pP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(๐.๕ นก.)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</a:pPr>
                      <a:r>
                        <a:rPr lang="th-TH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ส๓๐๒๓๔</a:t>
                      </a:r>
                      <a:r>
                        <a:rPr lang="en-US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๒๐ ชม.</a:t>
                      </a:r>
                    </a:p>
                    <a:p>
                      <a:pPr algn="ctr">
                        <a:lnSpc>
                          <a:spcPts val="2700"/>
                        </a:lnSpc>
                      </a:pP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(๐.๕ นก.)</a:t>
                      </a:r>
                      <a:endParaRPr lang="th-TH" sz="2800" b="1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</a:pPr>
                      <a:r>
                        <a:rPr lang="th-TH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ส๓๐๒๓๔</a:t>
                      </a:r>
                      <a:r>
                        <a:rPr lang="en-US" sz="2800" b="1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๒๐ ชม.</a:t>
                      </a:r>
                    </a:p>
                    <a:p>
                      <a:pPr algn="ctr">
                        <a:lnSpc>
                          <a:spcPts val="2700"/>
                        </a:lnSpc>
                      </a:pP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(๐.๕ นก.)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00"/>
                        </a:lnSpc>
                      </a:pPr>
                      <a:endParaRPr lang="th-TH" sz="2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72452" cy="725470"/>
          </a:xfrm>
        </p:spPr>
        <p:txBody>
          <a:bodyPr>
            <a:normAutofit fontScale="90000"/>
          </a:bodyPr>
          <a:lstStyle/>
          <a:p>
            <a:r>
              <a:rPr lang="th-TH" sz="3200" b="1" dirty="0" smtClean="0"/>
              <a:t>การกรอกข้อมูลรายวิชาเพิ่มเติมหน้าที่พลเมือง (ระดับมัธยมศึกษาตอนปลาย)</a:t>
            </a:r>
            <a:endParaRPr lang="th-TH" sz="3200" b="1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ประกาศ_O-NET_70_30\ประกาศการปรับสัดส่วน onet (สทศ.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290" y="0"/>
            <a:ext cx="68407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858016" y="214290"/>
            <a:ext cx="1857388" cy="449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th-TH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ยกเลิก</a:t>
            </a:r>
            <a:endParaRPr lang="th-TH" sz="32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936747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59632" y="166255"/>
            <a:ext cx="6696744" cy="66917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3528" y="332656"/>
            <a:ext cx="37444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 ศธ ๐๔๐๑๐/ว ๓๘๗ </a:t>
            </a:r>
            <a:br>
              <a:rPr lang="th-TH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ลงวันที่ ๕ กุมภาพันธ์ ๒๕๕๙</a:t>
            </a:r>
            <a:endParaRPr lang="th-TH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189245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285984" y="1500174"/>
            <a:ext cx="5143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42852"/>
            <a:ext cx="6786610" cy="728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571472" y="500042"/>
            <a:ext cx="2928958" cy="841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900"/>
              </a:lnSpc>
            </a:pPr>
            <a:r>
              <a:rPr lang="th-TH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ปีการศึกษา ๒๕๕๘</a:t>
            </a:r>
          </a:p>
          <a:p>
            <a:pPr algn="ctr">
              <a:lnSpc>
                <a:spcPts val="2900"/>
              </a:lnSpc>
            </a:pPr>
            <a:r>
              <a:rPr lang="th-TH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๗๐ </a:t>
            </a:r>
            <a:r>
              <a:rPr lang="en-US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๓๐</a:t>
            </a:r>
            <a:endParaRPr lang="th-TH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48" y="0"/>
            <a:ext cx="814393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14360" y="2643182"/>
            <a:ext cx="1785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ปีการศึกษา 2553 ชั้นประถมศึกษาปีที่ 1</a:t>
            </a:r>
            <a:endParaRPr lang="th-TH" sz="12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14360" y="4214818"/>
            <a:ext cx="1785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ปีการศึกษา 2554 ชั้นประถมศึกษาปีที่ 2</a:t>
            </a:r>
            <a:endParaRPr lang="th-TH" sz="12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67078" y="4214818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ปีการศึกษา 25565 ชั้นประถมศึกษาปีที่ 4</a:t>
            </a:r>
            <a:endParaRPr lang="th-TH" sz="12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71841" y="2643182"/>
            <a:ext cx="1785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ปีการศึกษา 2555 ชั้นประถมศึกษาปีที่ 3</a:t>
            </a:r>
            <a:endParaRPr lang="th-TH" sz="12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91247" y="4214818"/>
            <a:ext cx="185738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ปี</a:t>
            </a:r>
            <a:r>
              <a:rPr lang="th-TH" sz="1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การศึกษา 2558 ชั้นประถมศึกษาปีที่ 6</a:t>
            </a:r>
          </a:p>
          <a:p>
            <a:r>
              <a:rPr lang="th-TH" sz="1200" b="1" dirty="0" smtClean="0">
                <a:latin typeface="TH SarabunPSK" pitchFamily="34" charset="-34"/>
                <a:cs typeface="TH SarabunPSK" pitchFamily="34" charset="-34"/>
              </a:rPr>
              <a:t>รายวิชาพื้นฐาน</a:t>
            </a:r>
          </a:p>
          <a:p>
            <a:endParaRPr lang="th-TH" sz="1200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1200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1200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1200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1200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รายวิชาเพิ่มเติม</a:t>
            </a:r>
          </a:p>
          <a:p>
            <a:r>
              <a:rPr lang="th-TH" sz="18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ส16236 หน้าที่พลเมือง 6</a:t>
            </a:r>
          </a:p>
          <a:p>
            <a:endParaRPr lang="th-TH" sz="18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72197" y="2643182"/>
            <a:ext cx="1785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ปีการศึกษา 2557 ชั้นประถมศึกษาปีที่ 5</a:t>
            </a:r>
            <a:endParaRPr lang="th-TH" sz="12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72449" y="5757879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40</a:t>
            </a:r>
            <a:endParaRPr lang="th-TH" sz="18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72198" y="3214686"/>
            <a:ext cx="20002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รายวิชาเพิ่มเติม</a:t>
            </a:r>
          </a:p>
          <a:p>
            <a:r>
              <a:rPr lang="th-TH" sz="200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ส15235 หน้าที่พลเมือง 5</a:t>
            </a:r>
            <a:endParaRPr lang="th-TH" sz="2000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929586" y="3500438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20</a:t>
            </a:r>
            <a:endParaRPr lang="th-TH" sz="2000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955116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24" y="0"/>
            <a:ext cx="792087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14468" y="4895860"/>
            <a:ext cx="357190" cy="388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100"/>
              </a:lnSpc>
            </a:pPr>
            <a:r>
              <a:rPr lang="th-TH" sz="1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70</a:t>
            </a:r>
          </a:p>
          <a:p>
            <a:pPr>
              <a:lnSpc>
                <a:spcPts val="1100"/>
              </a:lnSpc>
            </a:pPr>
            <a:r>
              <a:rPr lang="th-TH" sz="1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30</a:t>
            </a:r>
            <a:endParaRPr lang="th-TH" sz="14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00232" y="4357694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5 วิชา</a:t>
            </a:r>
            <a:endParaRPr lang="th-TH" sz="20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286776" y="4033842"/>
            <a:ext cx="571504" cy="307777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3.20</a:t>
            </a:r>
            <a:endParaRPr lang="th-TH" sz="14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00628" y="4286256"/>
            <a:ext cx="928694" cy="338554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1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3.20*0.7 </a:t>
            </a:r>
            <a:r>
              <a:rPr lang="en-US" sz="1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= </a:t>
            </a:r>
            <a:endParaRPr lang="th-TH" sz="16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3" name="ลูกศรเชื่อมต่อแบบตรง 12"/>
          <p:cNvCxnSpPr/>
          <p:nvPr/>
        </p:nvCxnSpPr>
        <p:spPr>
          <a:xfrm rot="5400000">
            <a:off x="5429256" y="4786322"/>
            <a:ext cx="357190" cy="7143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143504" y="4843472"/>
            <a:ext cx="785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 err="1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สทศ</a:t>
            </a:r>
            <a:r>
              <a:rPr lang="th-TH" dirty="0" err="1" smtClean="0"/>
              <a:t>.</a:t>
            </a:r>
            <a:endParaRPr lang="th-TH" dirty="0"/>
          </a:p>
        </p:txBody>
      </p:sp>
      <p:sp>
        <p:nvSpPr>
          <p:cNvPr id="15" name="TextBox 14"/>
          <p:cNvSpPr txBox="1"/>
          <p:nvPr/>
        </p:nvSpPr>
        <p:spPr>
          <a:xfrm>
            <a:off x="5372104" y="5072074"/>
            <a:ext cx="7858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1+2</a:t>
            </a:r>
            <a:endParaRPr lang="th-TH" sz="16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072198" y="5929330"/>
            <a:ext cx="27860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spc="-4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เป็นโรงเรียนในโครงการลดเวลาเรียน เพิ่มเวลารู้ </a:t>
            </a:r>
            <a:br>
              <a:rPr lang="th-TH" sz="1600" b="1" spc="-4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ปีการศึกษา 2558</a:t>
            </a:r>
            <a:endParaRPr lang="th-TH" sz="16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389996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0"/>
            <a:ext cx="8172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286512" y="2643182"/>
            <a:ext cx="200026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ปีการศึกษา 2558 ชั้น ม.3</a:t>
            </a:r>
          </a:p>
          <a:p>
            <a:r>
              <a:rPr lang="th-TH" sz="16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ภาคเรียนที่ 1</a:t>
            </a:r>
          </a:p>
          <a:p>
            <a:endParaRPr lang="th-TH" sz="1600" b="1" dirty="0" smtClean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b="1" dirty="0" smtClean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b="1" dirty="0" smtClean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b="1" dirty="0" smtClean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8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ส23235 หน้าที่พลเมือง 5</a:t>
            </a:r>
          </a:p>
          <a:p>
            <a:endParaRPr lang="th-TH" sz="1600" b="1" dirty="0" smtClean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b="1" dirty="0" smtClean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b="1" dirty="0" smtClean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ภาคเรียนที่ 2</a:t>
            </a:r>
            <a:endParaRPr lang="th-TH" sz="1200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200" dirty="0" smtClean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8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ส23236 หน้าที่พลเมือง 6</a:t>
            </a:r>
            <a:endParaRPr lang="th-TH" sz="18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15338" y="5543564"/>
            <a:ext cx="470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0.5</a:t>
            </a:r>
            <a:endParaRPr lang="th-TH" sz="18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38200" y="2643182"/>
            <a:ext cx="200026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ปีการศึกษา 2556 ชั้น ม.1</a:t>
            </a:r>
          </a:p>
          <a:p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ภาคเรียนที่ 1</a:t>
            </a:r>
          </a:p>
          <a:p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ภาคเรียนที่ 2</a:t>
            </a:r>
            <a:endParaRPr lang="th-TH" sz="1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57593" y="2643182"/>
            <a:ext cx="200026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ปีการศึกษา 2557 ชั้น ม.2</a:t>
            </a:r>
          </a:p>
          <a:p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ภาคเรียนที่ 1</a:t>
            </a:r>
          </a:p>
          <a:p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1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ภาคเรียนที่ 2</a:t>
            </a:r>
          </a:p>
          <a:p>
            <a:endParaRPr lang="th-TH" sz="1600" b="1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18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ส23234 หน้าที่พลเมือง 4</a:t>
            </a:r>
            <a:endParaRPr lang="th-TH" sz="18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72132" y="5576902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0.5</a:t>
            </a:r>
            <a:endParaRPr lang="th-TH" sz="18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205814" y="4124330"/>
            <a:ext cx="470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0.5</a:t>
            </a:r>
            <a:endParaRPr lang="th-TH" sz="18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220511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0"/>
            <a:ext cx="7129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62522" y="4772952"/>
            <a:ext cx="360040" cy="3951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100"/>
              </a:lnSpc>
            </a:pPr>
            <a:r>
              <a:rPr lang="th-TH" sz="16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70</a:t>
            </a:r>
          </a:p>
          <a:p>
            <a:pPr>
              <a:lnSpc>
                <a:spcPts val="1100"/>
              </a:lnSpc>
            </a:pPr>
            <a:r>
              <a:rPr lang="th-TH" sz="16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30</a:t>
            </a:r>
            <a:endParaRPr lang="th-TH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43108" y="4214818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5 วิชา</a:t>
            </a:r>
            <a:endParaRPr lang="th-TH" sz="20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67634" y="3886203"/>
            <a:ext cx="571504" cy="369332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3.42</a:t>
            </a:r>
            <a:endParaRPr lang="th-TH" sz="18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29124" y="4214818"/>
            <a:ext cx="1071570" cy="36933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3.42*0.7 </a:t>
            </a:r>
            <a:r>
              <a:rPr lang="en-US" sz="18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=</a:t>
            </a:r>
            <a:endParaRPr lang="th-TH" sz="18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8" name="ลูกศรเชื่อมต่อแบบตรง 7"/>
          <p:cNvCxnSpPr/>
          <p:nvPr/>
        </p:nvCxnSpPr>
        <p:spPr>
          <a:xfrm rot="5400000">
            <a:off x="5000628" y="4714884"/>
            <a:ext cx="357190" cy="7143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857752" y="4824422"/>
            <a:ext cx="571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 err="1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สทศ.</a:t>
            </a:r>
            <a:endParaRPr lang="th-TH" sz="16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991102" y="4972061"/>
            <a:ext cx="7858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1+2</a:t>
            </a:r>
            <a:endParaRPr lang="th-TH" sz="16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122063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921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286512" y="2714620"/>
            <a:ext cx="200026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ปีการศึกษา 2558 ชั้น ม.6</a:t>
            </a:r>
          </a:p>
          <a:p>
            <a:r>
              <a:rPr lang="th-TH" sz="16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ภาคเรียนที่ 1</a:t>
            </a:r>
          </a:p>
          <a:p>
            <a:endParaRPr lang="th-TH" sz="1600" b="1" dirty="0" smtClean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b="1" dirty="0" smtClean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8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ส30235 หน้าที่พลเมือง 5</a:t>
            </a:r>
          </a:p>
          <a:p>
            <a:endParaRPr lang="th-TH" sz="1600" b="1" dirty="0" smtClean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b="1" dirty="0" smtClean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ภาคเรียนที่ 2</a:t>
            </a:r>
          </a:p>
          <a:p>
            <a:endParaRPr lang="th-TH" sz="1400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 smtClean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8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ส30236 หน้าที่พลเมือง 6</a:t>
            </a:r>
            <a:endParaRPr lang="th-TH" sz="18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572132" y="507207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0.5</a:t>
            </a:r>
            <a:endParaRPr lang="th-TH" sz="18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42976" y="2643182"/>
            <a:ext cx="192882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ปีการศึกษา 2556 ชั้น ม.4</a:t>
            </a:r>
          </a:p>
          <a:p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ภาคเรียนที่ 1</a:t>
            </a:r>
          </a:p>
          <a:p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ภาคเรียนที่ 2</a:t>
            </a:r>
            <a:endParaRPr lang="th-TH" sz="1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14744" y="2643182"/>
            <a:ext cx="185738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ปีการศึกษา 2557 ชั้น ม.5</a:t>
            </a:r>
          </a:p>
          <a:p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ภาคเรียนที่ 1</a:t>
            </a:r>
          </a:p>
          <a:p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1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ภาคเรียนที่ 2 </a:t>
            </a:r>
          </a:p>
          <a:p>
            <a:endParaRPr lang="th-TH" sz="1600" b="1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th-TH" sz="1600" b="1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18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ส30234 หน้าที่พลเมือง 4</a:t>
            </a:r>
            <a:endParaRPr lang="th-TH" sz="1800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1600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1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072462" y="514351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0.5</a:t>
            </a:r>
            <a:endParaRPr lang="th-TH" sz="18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072462" y="3714752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0.5</a:t>
            </a:r>
            <a:endParaRPr lang="th-TH" sz="18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156730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0"/>
            <a:ext cx="79928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35113" y="4744194"/>
            <a:ext cx="432048" cy="440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300"/>
              </a:lnSpc>
            </a:pPr>
            <a:r>
              <a:rPr lang="th-TH" sz="16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70</a:t>
            </a:r>
          </a:p>
          <a:p>
            <a:pPr>
              <a:lnSpc>
                <a:spcPts val="1300"/>
              </a:lnSpc>
            </a:pPr>
            <a:r>
              <a:rPr lang="th-TH" sz="16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30</a:t>
            </a:r>
            <a:endParaRPr lang="th-TH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01090" y="3900491"/>
            <a:ext cx="500066" cy="36933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th-TH" sz="18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3.15</a:t>
            </a:r>
            <a:endParaRPr lang="th-TH" sz="18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3108" y="4214818"/>
            <a:ext cx="17859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5 วิชา</a:t>
            </a:r>
            <a:endParaRPr lang="th-TH" sz="20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29190" y="4214818"/>
            <a:ext cx="1143008" cy="40011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3.15*0.7 </a:t>
            </a:r>
            <a:r>
              <a:rPr lang="en-US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=</a:t>
            </a:r>
            <a:endParaRPr lang="th-TH" sz="20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8" name="ลูกศรเชื่อมต่อแบบตรง 7"/>
          <p:cNvCxnSpPr/>
          <p:nvPr/>
        </p:nvCxnSpPr>
        <p:spPr>
          <a:xfrm rot="5400000">
            <a:off x="5607851" y="4750603"/>
            <a:ext cx="285752" cy="7143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286380" y="4824423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 err="1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สทศ.</a:t>
            </a:r>
            <a:endParaRPr lang="th-TH" sz="18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57818" y="4948249"/>
            <a:ext cx="7858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1+2</a:t>
            </a:r>
            <a:endParaRPr lang="th-TH" sz="20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245054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C\Downloads\ปพ2บ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70512"/>
            <a:ext cx="7992888" cy="631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626648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PC\Downloads\ปพ2พ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04664"/>
            <a:ext cx="7992888" cy="626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584811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PC\Downloads\ปพ2พ(หลัง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7187"/>
            <a:ext cx="7848872" cy="6540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41051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PC\Downloads\ใบแทนใบประกาศ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424" y="0"/>
            <a:ext cx="56499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231190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PC\Downloads\ปพ3ป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428604"/>
            <a:ext cx="8640960" cy="6249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71472" y="1852601"/>
            <a:ext cx="357190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dirty="0" smtClean="0">
                <a:latin typeface="TH SarabunPSK" pitchFamily="34" charset="-34"/>
                <a:cs typeface="TH SarabunPSK" pitchFamily="34" charset="-34"/>
              </a:rPr>
              <a:t>1</a:t>
            </a:r>
          </a:p>
          <a:p>
            <a:r>
              <a:rPr lang="th-TH" sz="1800" dirty="0" smtClean="0">
                <a:latin typeface="TH SarabunPSK" pitchFamily="34" charset="-34"/>
                <a:cs typeface="TH SarabunPSK" pitchFamily="34" charset="-34"/>
              </a:rPr>
              <a:t>2</a:t>
            </a:r>
          </a:p>
          <a:p>
            <a:pPr>
              <a:spcBef>
                <a:spcPts val="600"/>
              </a:spcBef>
            </a:pP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3</a:t>
            </a:r>
          </a:p>
          <a:p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4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5</a:t>
            </a:r>
          </a:p>
          <a:p>
            <a:pPr>
              <a:spcBef>
                <a:spcPts val="600"/>
              </a:spcBef>
            </a:pP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6</a:t>
            </a:r>
          </a:p>
          <a:p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7</a:t>
            </a:r>
          </a:p>
          <a:p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8</a:t>
            </a:r>
          </a:p>
          <a:p>
            <a:pPr>
              <a:spcBef>
                <a:spcPts val="600"/>
              </a:spcBef>
            </a:pP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9</a:t>
            </a:r>
          </a:p>
          <a:p>
            <a:r>
              <a:rPr lang="th-TH" sz="1800" b="1" spc="-100" dirty="0" smtClean="0">
                <a:latin typeface="TH SarabunPSK" pitchFamily="34" charset="-34"/>
                <a:cs typeface="TH SarabunPSK" pitchFamily="34" charset="-34"/>
              </a:rPr>
              <a:t>10</a:t>
            </a:r>
            <a:endParaRPr lang="th-TH" sz="1800" b="1" spc="-1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2871" y="2486018"/>
            <a:ext cx="214314" cy="5142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400"/>
              </a:lnSpc>
            </a:pPr>
            <a:r>
              <a:rPr lang="th-TH" b="1" dirty="0" smtClean="0"/>
              <a:t>-</a:t>
            </a:r>
          </a:p>
          <a:p>
            <a:pPr algn="ctr">
              <a:lnSpc>
                <a:spcPts val="1400"/>
              </a:lnSpc>
            </a:pPr>
            <a:r>
              <a:rPr lang="th-TH" b="1" dirty="0" smtClean="0"/>
              <a:t>-</a:t>
            </a:r>
            <a:endParaRPr lang="th-TH" b="1" dirty="0"/>
          </a:p>
        </p:txBody>
      </p:sp>
      <p:sp>
        <p:nvSpPr>
          <p:cNvPr id="5" name="TextBox 4"/>
          <p:cNvSpPr txBox="1"/>
          <p:nvPr/>
        </p:nvSpPr>
        <p:spPr>
          <a:xfrm>
            <a:off x="8143900" y="2500306"/>
            <a:ext cx="785818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800"/>
              </a:lnSpc>
            </a:pPr>
            <a:r>
              <a:rPr lang="th-TH" sz="100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ไม่มีหลักฐานตามกฎหมายว่าด้วยการทะเบียนราษฎร</a:t>
            </a:r>
            <a:endParaRPr lang="th-TH" sz="1000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0079579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PC\Downloads\ปพ3ปหลัง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9"/>
            <a:ext cx="8820472" cy="6104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42910" y="1871594"/>
            <a:ext cx="42862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900" dirty="0" smtClean="0">
                <a:latin typeface="TH SarabunPSK" pitchFamily="34" charset="-34"/>
                <a:cs typeface="TH SarabunPSK" pitchFamily="34" charset="-34"/>
              </a:rPr>
              <a:t>11</a:t>
            </a:r>
          </a:p>
          <a:p>
            <a:r>
              <a:rPr lang="th-TH" sz="1900" dirty="0" smtClean="0">
                <a:latin typeface="TH SarabunPSK" pitchFamily="34" charset="-34"/>
                <a:cs typeface="TH SarabunPSK" pitchFamily="34" charset="-34"/>
              </a:rPr>
              <a:t>12</a:t>
            </a:r>
          </a:p>
          <a:p>
            <a:r>
              <a:rPr lang="th-TH" sz="1900" dirty="0" smtClean="0">
                <a:latin typeface="TH SarabunPSK" pitchFamily="34" charset="-34"/>
                <a:cs typeface="TH SarabunPSK" pitchFamily="34" charset="-34"/>
              </a:rPr>
              <a:t>13</a:t>
            </a:r>
          </a:p>
          <a:p>
            <a:r>
              <a:rPr lang="th-TH" sz="1900" dirty="0" smtClean="0">
                <a:latin typeface="TH SarabunPSK" pitchFamily="34" charset="-34"/>
                <a:cs typeface="TH SarabunPSK" pitchFamily="34" charset="-34"/>
              </a:rPr>
              <a:t>14</a:t>
            </a:r>
          </a:p>
          <a:p>
            <a:pPr>
              <a:spcBef>
                <a:spcPts val="600"/>
              </a:spcBef>
            </a:pPr>
            <a:r>
              <a:rPr lang="th-TH" sz="1900" dirty="0" smtClean="0">
                <a:latin typeface="TH SarabunPSK" pitchFamily="34" charset="-34"/>
                <a:cs typeface="TH SarabunPSK" pitchFamily="34" charset="-34"/>
              </a:rPr>
              <a:t>15</a:t>
            </a:r>
            <a:endParaRPr lang="th-TH" sz="1900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642910" y="3643314"/>
            <a:ext cx="8358246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781090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PC\Downloads\ปพ3บ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13866"/>
            <a:ext cx="8712968" cy="6430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968499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PC\Downloads\ปพ3หลัง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6632"/>
            <a:ext cx="8676456" cy="6422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442874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 dirty="0"/>
          </a:p>
        </p:txBody>
      </p:sp>
      <p:pic>
        <p:nvPicPr>
          <p:cNvPr id="15362" name="Picture 2" descr="C:\Users\PC\Downloads\ปพ3พ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2108"/>
            <a:ext cx="8640960" cy="6373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672399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16386" name="Picture 2" descr="C:\Users\PC\Downloads\ปพ3พหลัง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38571"/>
            <a:ext cx="8712968" cy="6380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253594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b="1" dirty="0">
                <a:solidFill>
                  <a:srgbClr val="00B05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ช่อง “สำเร็จการศึกษาภาคเรียน</a:t>
            </a:r>
            <a:r>
              <a:rPr lang="th-TH" b="1" dirty="0" smtClean="0">
                <a:solidFill>
                  <a:srgbClr val="00B05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ที่............ปีการศึกษา........................</a:t>
            </a:r>
          </a:p>
          <a:p>
            <a:endParaRPr lang="th-TH" b="1" dirty="0">
              <a:solidFill>
                <a:srgbClr val="0070C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ภาคเรียนที่ 1   ตั้งแต่วันที่  16 พฤษภาคม – 31 ตุลาคม</a:t>
            </a:r>
          </a:p>
          <a:p>
            <a:r>
              <a:rPr lang="th-TH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ภาคเรียนที่ 2   ตั้งแต่วันที่   1 พฤศจิกายน – 15 พฤษภาคม</a:t>
            </a:r>
          </a:p>
          <a:p>
            <a:pPr marL="0" indent="0">
              <a:buNone/>
            </a:pPr>
            <a:endParaRPr lang="th-TH" b="1" dirty="0">
              <a:solidFill>
                <a:srgbClr val="0070C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dirty="0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/>
              <a:t>การกรอก </a:t>
            </a:r>
            <a:r>
              <a:rPr lang="th-TH" b="1" dirty="0" err="1" smtClean="0"/>
              <a:t>ปพ</a:t>
            </a:r>
            <a:r>
              <a:rPr lang="th-TH" b="1" dirty="0" smtClean="0"/>
              <a:t>.3</a:t>
            </a:r>
            <a:endParaRPr lang="th-TH" b="1" dirty="0"/>
          </a:p>
        </p:txBody>
      </p:sp>
    </p:spTree>
    <p:extLst>
      <p:ext uri="{BB962C8B-B14F-4D97-AF65-F5344CB8AC3E}">
        <p14:creationId xmlns:p14="http://schemas.microsoft.com/office/powerpoint/2010/main" val="204564215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การเทียบโอน</a:t>
            </a:r>
            <a:r>
              <a:rPr lang="th-TH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จากการศึกษาในระบบสู่การศึกษาในระบบ</a:t>
            </a:r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0330547"/>
              </p:ext>
            </p:extLst>
          </p:nvPr>
        </p:nvGraphicFramePr>
        <p:xfrm>
          <a:off x="457200" y="1481138"/>
          <a:ext cx="86868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8205167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การเทียบโอนจากการศึกษาหลักสูตรต่างประเทศ</a:t>
            </a:r>
            <a:b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สู่การศึกษาในระบบ</a:t>
            </a:r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1243069"/>
              </p:ext>
            </p:extLst>
          </p:nvPr>
        </p:nvGraphicFramePr>
        <p:xfrm>
          <a:off x="457200" y="1481138"/>
          <a:ext cx="86868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1236168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71472" y="1857364"/>
            <a:ext cx="7929618" cy="4643470"/>
          </a:xfrm>
        </p:spPr>
        <p:txBody>
          <a:bodyPr>
            <a:noAutofit/>
          </a:bodyPr>
          <a:lstStyle/>
          <a:p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กลุ่มที่ ๑  เด็กไทยสัญชาติไทย (เลขประจำตัวประชาชน </a:t>
            </a:r>
            <a:br>
              <a:rPr lang="th-TH" sz="36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            ๑๓ หลัก ตาม </a:t>
            </a:r>
            <a:r>
              <a:rPr lang="th-TH" sz="3600" b="1" dirty="0" err="1" smtClean="0">
                <a:latin typeface="TH SarabunPSK" pitchFamily="34" charset="-34"/>
                <a:cs typeface="TH SarabunPSK" pitchFamily="34" charset="-34"/>
              </a:rPr>
              <a:t>ท.ร.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 ๑๔)</a:t>
            </a:r>
            <a:endParaRPr lang="en-US" sz="3600" b="1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กลุ่มที่ ๒  กลุ่มเด็กตามมติคณะรัฐมนตรี ปี พ.ศ. ๒๕๔๘    </a:t>
            </a:r>
            <a:br>
              <a:rPr lang="th-TH" sz="36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            และตาม พ.ร.บ.การทะเบียนราษฎร (ฉบับที่ ๒)  </a:t>
            </a:r>
            <a:br>
              <a:rPr lang="th-TH" sz="36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            พ.ศ. ๒๕๕๑ ของกระทรวงมหาดไทย             </a:t>
            </a:r>
            <a:br>
              <a:rPr lang="th-TH" sz="36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            (มีเลขประจำตัว ๑๓ หลัก)</a:t>
            </a:r>
            <a:endParaRPr lang="en-US" sz="3600" b="1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กลุ่มที่ ๓  กลุ่มเด็กไม่เข้าเกณฑ์ของกระทรวงมหาดไทย </a:t>
            </a:r>
            <a:br>
              <a:rPr lang="th-TH" sz="36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            (ไม่มีเลข ๑๓ หลัก)</a:t>
            </a:r>
            <a:r>
              <a:rPr lang="th-TH" sz="3600" b="1" dirty="0" smtClean="0"/>
              <a:t>	</a:t>
            </a:r>
            <a:endParaRPr lang="en-US" sz="3600" b="1" dirty="0" smtClean="0"/>
          </a:p>
          <a:p>
            <a:endParaRPr lang="th-TH" sz="3600" dirty="0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42844" y="274638"/>
            <a:ext cx="8572560" cy="1143000"/>
          </a:xfr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pPr algn="ctr"/>
            <a:r>
              <a:rPr lang="th-TH" sz="4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ปัจจุบันจะมีนักเรียนเรียนอยู่ในโรงเรียน จำนวน ๓ กลุ่ม</a:t>
            </a:r>
            <a:endParaRPr lang="th-TH" sz="4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h-TH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สถานศึกษาสามารถอนุมัติจบการศึกษาให้ผู้เรียนได้ตลอดปี โดยไม่ต้องรอจนถึง</a:t>
            </a:r>
            <a:br>
              <a:rPr lang="th-TH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ปลายภาคหรือปลายปีการศึกษา ควรคำนึงถึงสิทธิประโยชน์ของผู้เรียนเป็นสำคัญ</a:t>
            </a:r>
          </a:p>
          <a:p>
            <a:r>
              <a:rPr lang="th-TH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การอนุมัติจบการศึกษาพร้อมรุ่น </a:t>
            </a:r>
          </a:p>
          <a:p>
            <a:pPr>
              <a:buNone/>
            </a:pP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		การจบการศึกษาใน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รุ่นปกติ 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อนุมัติให้จบการศึกษาภายใน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วันเดือนปีเดียวกัน </a:t>
            </a:r>
          </a:p>
          <a:p>
            <a:r>
              <a:rPr lang="th-TH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การอนุมัติจบการศึกษาไม่พร้อมรุ่น </a:t>
            </a:r>
          </a:p>
          <a:p>
            <a:pPr>
              <a:buNone/>
            </a:pP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		ไม่จบการศึกษาในรุ่นปกติ ต้องเรียนต่อเพื่อให้จบหลักสูตร แก้ไขผลการเรียน </a:t>
            </a:r>
            <a:br>
              <a:rPr lang="th-TH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เมื่อมีคุณสมบัติครบตามเกณฑ์การจบการศึกษาแล้ว สามารถอนุมัติให้จบได้ </a:t>
            </a:r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8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8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8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8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8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8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40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การอนุมัติจบการศึกษา</a:t>
            </a:r>
            <a:r>
              <a:rPr lang="th-TH" sz="4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2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  </a:t>
            </a:r>
            <a:br>
              <a:rPr lang="th-TH" sz="28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8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8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8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800" b="1" dirty="0" smtClean="0">
                <a:latin typeface="TH SarabunPSK" pitchFamily="34" charset="-34"/>
                <a:cs typeface="TH SarabunPSK" pitchFamily="34" charset="-34"/>
              </a:rPr>
            </a:br>
            <a:endParaRPr lang="th-TH" sz="4000" dirty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655" y="5445224"/>
            <a:ext cx="8363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2400" dirty="0" smtClean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หนังสือ </a:t>
            </a:r>
            <a:r>
              <a:rPr lang="th-TH" sz="2400" dirty="0" err="1" smtClean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สพฐ</a:t>
            </a:r>
            <a:r>
              <a:rPr lang="th-TH" sz="2400" dirty="0" smtClean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ที่ </a:t>
            </a:r>
            <a:r>
              <a:rPr lang="th-TH" sz="2400" dirty="0" err="1" smtClean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ศธ</a:t>
            </a:r>
            <a:r>
              <a:rPr lang="th-TH" sz="2400" dirty="0" smtClean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๐๔๐๑๐/ว๒๒๔  ลงวันที่ ๑๑ กุมภาพันธ์ ๒๕๕๖</a:t>
            </a:r>
            <a:endParaRPr lang="th-TH" sz="2400" dirty="0">
              <a:solidFill>
                <a:srgbClr val="7030A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015411" cy="1665279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h-TH" sz="60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การจำหน่ายนักเรียน</a:t>
            </a:r>
            <a:endParaRPr lang="th-TH" sz="6000" b="1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1560" y="5661248"/>
            <a:ext cx="7298554" cy="928694"/>
          </a:xfrm>
        </p:spPr>
        <p:txBody>
          <a:bodyPr>
            <a:noAutofit/>
          </a:bodyPr>
          <a:lstStyle/>
          <a:p>
            <a:pPr algn="r"/>
            <a:r>
              <a:rPr lang="th-TH" sz="24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ที่มา </a:t>
            </a:r>
            <a:r>
              <a:rPr lang="en-US" sz="24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แนวทางการดำเนินงานตาม พ.ร.บ.การศึกษาภาคบังคับ พ.ศ. ๒๕๔๕</a:t>
            </a:r>
          </a:p>
          <a:p>
            <a:pPr algn="r"/>
            <a:r>
              <a:rPr lang="th-TH" sz="24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สำนักนโยบายและแผนการศึกษาขั้นพื้นฐาน สพฐ.</a:t>
            </a:r>
            <a:endParaRPr lang="th-TH" sz="24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1071546"/>
            <a:ext cx="7467600" cy="4873752"/>
          </a:xfrm>
        </p:spPr>
        <p:txBody>
          <a:bodyPr>
            <a:normAutofit/>
          </a:bodyPr>
          <a:lstStyle/>
          <a:p>
            <a:r>
              <a:rPr lang="th-TH" sz="28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นักเรียนย้ายสถานศึกษา</a:t>
            </a:r>
          </a:p>
          <a:p>
            <a:r>
              <a:rPr lang="th-TH" sz="28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นักเรียนถึงแก่กรรม</a:t>
            </a:r>
          </a:p>
          <a:p>
            <a:r>
              <a:rPr lang="th-TH" sz="28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นักเรียนหยุดเรียนติดต่อกันเป็นเวลานาน ไม่มีตัวตนของผู้ปกครองและนักเรียนอยู่ในพื้นที่ และไม่แจ้งย้ายที่อยู่</a:t>
            </a:r>
          </a:p>
          <a:p>
            <a:r>
              <a:rPr lang="th-TH" sz="28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นักเรียนอายุพ้นเกณฑ์การศึกษาภาคบังคับ</a:t>
            </a:r>
          </a:p>
          <a:p>
            <a:r>
              <a:rPr lang="th-TH" sz="28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นักเรียนเรียนจบการศึกษา</a:t>
            </a:r>
          </a:p>
          <a:p>
            <a:pPr>
              <a:buNone/>
            </a:pPr>
            <a:r>
              <a:rPr lang="th-TH" sz="28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    กรณีที่ ๑  นักเรียนเรียนจบชั้นประถมศึกษาปีที่ ๖ สำหรับสถานศึกษา</a:t>
            </a:r>
            <a:br>
              <a:rPr lang="th-TH" sz="28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8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             ที่ไม่ได้รับอนุญาตให้เปิดสอนระดับมัธยมศึกษาตอนต้น</a:t>
            </a:r>
          </a:p>
          <a:p>
            <a:pPr>
              <a:buNone/>
            </a:pPr>
            <a:r>
              <a:rPr lang="th-TH" sz="28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 	กรณีที่ ๒   นักเรียนเรียนจบชั้นมัธยมศึกษาปีที่ ๓</a:t>
            </a:r>
            <a:endParaRPr lang="th-TH" sz="2800" b="1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28670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32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     จำหน่ายนักเรียน ๕ สาเหตุ</a:t>
            </a:r>
            <a:endParaRPr lang="th-TH" sz="3200" b="1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in_7\Desktop\รูป\รูปภาพ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357188"/>
            <a:ext cx="6715172" cy="61166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win_7\Desktop\รูป\รูปภาพ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57224" y="357166"/>
            <a:ext cx="7143800" cy="61166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win_7\Desktop\รูป\รูปภาพ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57224" y="428625"/>
            <a:ext cx="6643734" cy="6045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win_7\Desktop\รูป\รูปภาพ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214313"/>
            <a:ext cx="6572296" cy="62595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win_7\Desktop\รูป\รูปภาพ6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298490"/>
            <a:ext cx="6929486" cy="61625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win_7\Desktop\รูป\รูปภาพ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1" y="285750"/>
            <a:ext cx="6357982" cy="61880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win_7\Desktop\รูป\รูปภาพ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214313"/>
            <a:ext cx="6500858" cy="62595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65110"/>
            <a:ext cx="6000792" cy="6408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570014"/>
            <a:ext cx="5214974" cy="590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pPr algn="ctr">
              <a:lnSpc>
                <a:spcPts val="4100"/>
              </a:lnSpc>
            </a:pPr>
            <a:r>
              <a:rPr lang="th-TH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สรุปปัญหาที่พบในการดำเนินงานเกี่ยวกับ </a:t>
            </a:r>
            <a:r>
              <a:rPr lang="th-TH" dirty="0" err="1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ปพ</a:t>
            </a:r>
            <a: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.๓ </a:t>
            </a:r>
            <a:b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ตาม</a:t>
            </a:r>
            <a:r>
              <a:rPr lang="th-TH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หลักสูตรแกนกลางการศึกษาขั้นพื้นฐาน </a:t>
            </a:r>
            <a: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๒๕๕๑</a:t>
            </a:r>
            <a:endParaRPr lang="th-TH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79512" y="1268760"/>
            <a:ext cx="8712968" cy="4778893"/>
          </a:xfrm>
        </p:spPr>
        <p:txBody>
          <a:bodyPr>
            <a:normAutofit lnSpcReduction="10000"/>
          </a:bodyPr>
          <a:lstStyle/>
          <a:p>
            <a:pPr marL="109728" lvl="0" indent="0">
              <a:buNone/>
            </a:pPr>
            <a:r>
              <a:rPr lang="th-TH" sz="32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ระดับมาก</a:t>
            </a:r>
          </a:p>
          <a:p>
            <a:pPr lvl="0"/>
            <a:r>
              <a:rPr lang="th-TH" sz="3200" b="1" dirty="0" smtClean="0">
                <a:solidFill>
                  <a:schemeClr val="dk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3200" b="1" dirty="0">
                <a:solidFill>
                  <a:schemeClr val="dk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กรอกวัน เดือน </a:t>
            </a:r>
            <a:r>
              <a:rPr lang="th-TH" sz="3200" b="1" dirty="0" smtClean="0">
                <a:solidFill>
                  <a:schemeClr val="dk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ปี </a:t>
            </a:r>
            <a:r>
              <a:rPr lang="th-TH" sz="3200" b="1" dirty="0">
                <a:solidFill>
                  <a:schemeClr val="dk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ที่อนุมัติจบ</a:t>
            </a:r>
            <a:r>
              <a:rPr lang="th-TH" sz="3200" b="1" dirty="0" smtClean="0">
                <a:solidFill>
                  <a:schemeClr val="dk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 </a:t>
            </a:r>
            <a:r>
              <a:rPr lang="th-TH" sz="3200" b="1" dirty="0">
                <a:solidFill>
                  <a:schemeClr val="dk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ไม่เป็นไปตาม</a:t>
            </a:r>
            <a:r>
              <a:rPr lang="th-TH" sz="3200" b="1" dirty="0" smtClean="0">
                <a:solidFill>
                  <a:schemeClr val="dk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ระเบียบกระทรวงศึกษาธิการ ว่าด้วย</a:t>
            </a:r>
            <a:r>
              <a:rPr lang="th-TH" sz="3200" b="1" dirty="0">
                <a:solidFill>
                  <a:schemeClr val="dk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การเปิดและ</a:t>
            </a:r>
            <a:r>
              <a:rPr lang="th-TH" sz="3200" b="1" dirty="0" smtClean="0">
                <a:solidFill>
                  <a:schemeClr val="dk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ปิดสถานศึกษา </a:t>
            </a:r>
            <a:r>
              <a:rPr lang="th-TH" sz="3200" b="1" dirty="0">
                <a:solidFill>
                  <a:schemeClr val="dk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โดยนำวันที่</a:t>
            </a:r>
            <a:r>
              <a:rPr lang="th-TH" sz="3200" b="1" dirty="0" smtClean="0">
                <a:solidFill>
                  <a:schemeClr val="dk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ในหนังสือ</a:t>
            </a:r>
            <a:r>
              <a:rPr lang="th-TH" sz="3200" b="1" dirty="0">
                <a:solidFill>
                  <a:schemeClr val="dk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นำส่งหรือ</a:t>
            </a:r>
            <a:r>
              <a:rPr lang="th-TH" sz="3200" b="1" dirty="0" smtClean="0">
                <a:solidFill>
                  <a:schemeClr val="dk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วันที่ผู้บริหาร</a:t>
            </a:r>
            <a:r>
              <a:rPr lang="th-TH" sz="3200" b="1" dirty="0">
                <a:solidFill>
                  <a:schemeClr val="dk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ลงนามมากรอก</a:t>
            </a:r>
            <a:r>
              <a:rPr lang="th-TH" sz="3200" b="1" dirty="0" smtClean="0">
                <a:solidFill>
                  <a:schemeClr val="dk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, อนุมัติ</a:t>
            </a:r>
            <a:r>
              <a:rPr lang="th-TH" sz="3200" b="1" dirty="0">
                <a:solidFill>
                  <a:schemeClr val="dk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การจบ</a:t>
            </a:r>
            <a:r>
              <a:rPr lang="th-TH" sz="3200" b="1" dirty="0" smtClean="0">
                <a:solidFill>
                  <a:schemeClr val="dk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หลักสูตรซ้ำซ้อน</a:t>
            </a:r>
          </a:p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การกรอกภาคเรียน ปีการศึกษา และวันอนุมัติจบหลักสูตรไม่สอดคล้อง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กัน</a:t>
            </a:r>
          </a:p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กรอกเลขที่ </a:t>
            </a:r>
            <a:r>
              <a:rPr lang="th-TH" sz="32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ปพ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.2 ซ้ำซ้อนหรือข้ามเลขที่หรือกรอกเลขที่เกินจำนวนผู้สำเร็จการศึกษา หรือ ไม่กรอกเลขที่ </a:t>
            </a:r>
            <a:r>
              <a:rPr lang="th-TH" sz="32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ปพ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</a:p>
          <a:p>
            <a:r>
              <a:rPr lang="th-TH" altLang="th-TH" sz="3200" b="1" dirty="0" smtClean="0"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กรอก</a:t>
            </a:r>
            <a:r>
              <a:rPr lang="th-TH" altLang="th-TH" sz="3200" b="1" dirty="0"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เลขที่ </a:t>
            </a:r>
            <a:r>
              <a:rPr lang="th-TH" altLang="th-TH" sz="3200" b="1" dirty="0" err="1"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ปพ</a:t>
            </a:r>
            <a:r>
              <a:rPr lang="th-TH" altLang="th-TH" sz="3200" b="1" dirty="0"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.2 แต่ไม่เริ่มด้วยเลขที่ </a:t>
            </a:r>
            <a:r>
              <a:rPr lang="en-US" altLang="th-TH" sz="3200" b="1" dirty="0"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“</a:t>
            </a:r>
            <a:r>
              <a:rPr lang="th-TH" altLang="th-TH" sz="3200" b="1" dirty="0"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1</a:t>
            </a:r>
            <a:r>
              <a:rPr lang="en-US" altLang="th-TH" sz="3200" b="1" dirty="0"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”</a:t>
            </a:r>
            <a:r>
              <a:rPr lang="th-TH" altLang="th-TH" sz="3200" b="1" dirty="0"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เมื่อมีการอนุมัติการจบหลักสูตรใหม่ เช่น กรอกเลขที่ </a:t>
            </a:r>
            <a:r>
              <a:rPr lang="th-TH" altLang="th-TH" sz="3200" b="1" dirty="0" err="1"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ปพ</a:t>
            </a:r>
            <a:r>
              <a:rPr lang="th-TH" altLang="th-TH" sz="3200" b="1" dirty="0"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.2 ต่อ</a:t>
            </a:r>
            <a:r>
              <a:rPr lang="th-TH" altLang="th-TH" sz="3200" b="1" dirty="0" smtClean="0"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จาก</a:t>
            </a:r>
            <a:r>
              <a:rPr lang="th-TH" altLang="th-TH" sz="3200" b="1" dirty="0"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รุ่นที่อนุมัติการจบการศึกษาก่อนหน้า</a:t>
            </a:r>
            <a:endParaRPr lang="th-TH" altLang="th-TH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endParaRPr lang="th-TH" dirty="0" smtClean="0"/>
          </a:p>
          <a:p>
            <a:pPr lvl="0"/>
            <a:endParaRPr lang="th-TH" dirty="0" smtClean="0"/>
          </a:p>
          <a:p>
            <a:pPr lvl="0"/>
            <a:endParaRPr lang="en-US" dirty="0"/>
          </a:p>
          <a:p>
            <a:endParaRPr lang="en-US" dirty="0"/>
          </a:p>
          <a:p>
            <a:pPr lvl="0"/>
            <a:endParaRPr lang="th-TH" dirty="0" smtClean="0">
              <a:solidFill>
                <a:schemeClr val="dk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endParaRPr lang="th-TH" sz="3200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40243433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pPr algn="ctr">
              <a:lnSpc>
                <a:spcPts val="4100"/>
              </a:lnSpc>
            </a:pPr>
            <a:r>
              <a:rPr lang="th-TH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สรุปปัญหาที่พบในการดำเนินงานเกี่ยวกับ </a:t>
            </a:r>
            <a:r>
              <a:rPr lang="th-TH" dirty="0" err="1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ปพ</a:t>
            </a:r>
            <a: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.๓ </a:t>
            </a:r>
            <a:b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ตาม</a:t>
            </a:r>
            <a:r>
              <a:rPr lang="th-TH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หลักสูตรแกนกลางการศึกษาขั้นพื้นฐาน </a:t>
            </a:r>
            <a: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๒๕๕๑</a:t>
            </a:r>
            <a:endParaRPr lang="th-TH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79512" y="1268760"/>
            <a:ext cx="8712968" cy="5400600"/>
          </a:xfrm>
        </p:spPr>
        <p:txBody>
          <a:bodyPr>
            <a:normAutofit fontScale="92500" lnSpcReduction="20000"/>
          </a:bodyPr>
          <a:lstStyle/>
          <a:p>
            <a:pPr marL="109728" lvl="0" indent="0">
              <a:buNone/>
            </a:pPr>
            <a:r>
              <a:rPr lang="th-TH" sz="32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ระดับมาก</a:t>
            </a:r>
          </a:p>
          <a:p>
            <a:pPr lvl="0">
              <a:lnSpc>
                <a:spcPct val="120000"/>
              </a:lnSpc>
            </a:pP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กรอกจำนวนหน่วยกิตรายวิชาที่เรียน/ที่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ได้ ไม่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ผ่านตามเกณฑ์การจบระดับมัธยมศึกษาตอนต้นซึ่งผู้เรียนต้องได้หน่วยกิตตลอดหลักสูตรไม่น้อยกว่า 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๗๗ 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กิต</a:t>
            </a:r>
          </a:p>
          <a:p>
            <a:pPr lvl="0">
              <a:lnSpc>
                <a:spcPct val="120000"/>
              </a:lnSpc>
            </a:pP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กรอกผลการประเมินกิจกรรมพัฒนาผู้เรียน เป็นจำนวนหน่วยน้ำหนัก เช่น 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๙.๐/๙.๐ 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ซึ่งตามหลักสูตรแกนกลางการศึกษาขั้นพื้นฐานต้องกรอกเป็น 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“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ผ่าน” เท่านั้น </a:t>
            </a:r>
            <a:endParaRPr lang="th-TH" sz="32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>
              <a:lnSpc>
                <a:spcPct val="120000"/>
              </a:lnSpc>
            </a:pP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ไม่ขีดเส้น ใต้ชื่อนักเรียนคนสุดท้าย และผู้บริหารไม่ลงลายมือชื่อ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รับรอง</a:t>
            </a:r>
          </a:p>
          <a:p>
            <a:pPr lvl="0">
              <a:lnSpc>
                <a:spcPct val="120000"/>
              </a:lnSpc>
            </a:pP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โรงเรียนใช้แบบพิมพ์ไม่ตรงระดับชั้น เช่น จัดทำ </a:t>
            </a:r>
            <a:r>
              <a:rPr lang="th-TH" sz="3200" b="1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ปพ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.๓ 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ระดับมัธยมศึกษาตอนต้น หรือระดับมัธยมศึกษาตอนปลาย แต่ใช้รูปแบบช่องตารางของ ระดับประถมศึกษา 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endParaRPr lang="th-TH" dirty="0" smtClean="0"/>
          </a:p>
          <a:p>
            <a:pPr lvl="0"/>
            <a:endParaRPr lang="en-US" dirty="0"/>
          </a:p>
          <a:p>
            <a:endParaRPr lang="en-US" dirty="0"/>
          </a:p>
          <a:p>
            <a:pPr lvl="0"/>
            <a:endParaRPr lang="th-TH" dirty="0" smtClean="0">
              <a:solidFill>
                <a:schemeClr val="dk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endParaRPr lang="th-TH" sz="3200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07677031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pPr algn="ctr">
              <a:lnSpc>
                <a:spcPts val="4100"/>
              </a:lnSpc>
            </a:pPr>
            <a:r>
              <a:rPr lang="th-TH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สรุปปัญหาที่พบในการดำเนินงานเกี่ยวกับ </a:t>
            </a:r>
            <a:r>
              <a:rPr lang="th-TH" dirty="0" err="1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ปพ</a:t>
            </a:r>
            <a: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.๓ </a:t>
            </a:r>
            <a:b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ตาม</a:t>
            </a:r>
            <a:r>
              <a:rPr lang="th-TH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หลักสูตรแกนกลางการศึกษาขั้นพื้นฐาน </a:t>
            </a:r>
            <a: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๒๕๕๑</a:t>
            </a:r>
            <a:endParaRPr lang="th-TH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79512" y="1268760"/>
            <a:ext cx="8712968" cy="5400600"/>
          </a:xfrm>
        </p:spPr>
        <p:txBody>
          <a:bodyPr>
            <a:normAutofit/>
          </a:bodyPr>
          <a:lstStyle/>
          <a:p>
            <a:pPr marL="109728" lvl="0" indent="0">
              <a:buNone/>
            </a:pPr>
            <a:r>
              <a:rPr lang="th-TH" sz="32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ระดับมาก</a:t>
            </a:r>
            <a:endParaRPr lang="th-TH" dirty="0" smtClean="0"/>
          </a:p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รูปแบบของแบบพิมพ์ </a:t>
            </a:r>
            <a:r>
              <a:rPr lang="th-TH" sz="3200" b="1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ปพ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.๓ 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ไม่ถูกต้องตาม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ระเบียบ คือ 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ช่อง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ตาราง</a:t>
            </a:r>
            <a:b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มี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การสลับตำแหน่งกัน ดังนี้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109728" indent="0">
              <a:buNone/>
            </a:pP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- 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ผลการประเมินกิจกรรมพัฒนาผู้เรียน (ซึ่งตามหลักสูตรแกนกลางช่อง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นี้ </a:t>
            </a:r>
            <a:b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ต้อง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อยู่ก่อนช่องหมายเหตุ)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109728" indent="0">
              <a:buNone/>
            </a:pP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- 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ประเมินการ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อ่าน คิดวิเคราะห์ และเขียน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109728" indent="0">
              <a:buNone/>
            </a:pP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- 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ประเมินคุณลักษณะ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อันพึงประสงค์ 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endParaRPr lang="en-US" dirty="0"/>
          </a:p>
          <a:p>
            <a:endParaRPr lang="en-US" dirty="0"/>
          </a:p>
          <a:p>
            <a:pPr lvl="0"/>
            <a:endParaRPr lang="th-TH" dirty="0" smtClean="0">
              <a:solidFill>
                <a:schemeClr val="dk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endParaRPr lang="th-TH" sz="3200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74235410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pPr algn="ctr">
              <a:lnSpc>
                <a:spcPts val="4100"/>
              </a:lnSpc>
            </a:pPr>
            <a:r>
              <a:rPr lang="th-TH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สรุปปัญหาที่พบในการดำเนินงานเกี่ยวกับ </a:t>
            </a:r>
            <a:r>
              <a:rPr lang="th-TH" dirty="0" err="1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ปพ</a:t>
            </a:r>
            <a: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.๓ </a:t>
            </a:r>
            <a:b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ตาม</a:t>
            </a:r>
            <a:r>
              <a:rPr lang="th-TH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หลักสูตรแกนกลางการศึกษาขั้นพื้นฐาน </a:t>
            </a:r>
            <a: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๒๕๕๑</a:t>
            </a:r>
            <a:endParaRPr lang="th-TH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79512" y="1268760"/>
            <a:ext cx="8712968" cy="5400600"/>
          </a:xfrm>
        </p:spPr>
        <p:txBody>
          <a:bodyPr>
            <a:normAutofit/>
          </a:bodyPr>
          <a:lstStyle/>
          <a:p>
            <a:pPr marL="109728" lvl="0" indent="0">
              <a:buNone/>
            </a:pPr>
            <a:r>
              <a:rPr lang="th-TH" sz="32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ระดับปานกลาง</a:t>
            </a:r>
            <a:endParaRPr lang="th-TH" dirty="0" smtClean="0"/>
          </a:p>
          <a:p>
            <a:pPr lvl="0"/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โรงเรียนจัดส่ง </a:t>
            </a:r>
            <a:r>
              <a:rPr lang="th-TH" sz="3200" b="1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ปพ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.๓ 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ไม่ตรงตามกำหนดเวลา หลังจากอนุมัติจบ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</a:t>
            </a:r>
            <a:b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แต่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ละรุ่น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กรอกชื่อ-ชื่อสกุลผู้เรียน บิดา-มารดา 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ไม่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ครบถ้วน และไม่ระบุ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ใน</a:t>
            </a:r>
            <a:b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ช่อง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หมายเหตุ กรณีไม่มีหลักฐานตามกฎหมายว่าด้วยการทะเบียนราษฎร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กรอกคำนำหน้าชื่อด้วยคำย่อหรือไม่กรอกคำนำหน้าชื่อ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การกรอกข้อมูลในแบบพิมพ์ไม่ครบตามที่กำหนด คือ ต้องกรอกข้อมูลด้านหน้าที่มีตราครุฑ จำนวน 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๑๐ 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คน ด้านหลัง จำนวน 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๑๔ 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คน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109728" lvl="0" indent="0">
              <a:buNone/>
            </a:pPr>
            <a:endParaRPr lang="en-US" dirty="0"/>
          </a:p>
          <a:p>
            <a:endParaRPr lang="en-US" dirty="0"/>
          </a:p>
          <a:p>
            <a:pPr lvl="0"/>
            <a:endParaRPr lang="th-TH" dirty="0" smtClean="0">
              <a:solidFill>
                <a:schemeClr val="dk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endParaRPr lang="th-TH" sz="3200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63121473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pPr algn="ctr">
              <a:lnSpc>
                <a:spcPts val="4100"/>
              </a:lnSpc>
            </a:pPr>
            <a:r>
              <a:rPr lang="th-TH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สรุปปัญหาที่พบในการดำเนินงานเกี่ยวกับ </a:t>
            </a:r>
            <a:r>
              <a:rPr lang="th-TH" dirty="0" err="1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ปพ</a:t>
            </a:r>
            <a: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.๓ </a:t>
            </a:r>
            <a:b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ตาม</a:t>
            </a:r>
            <a:r>
              <a:rPr lang="th-TH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หลักสูตรแกนกลางการศึกษาขั้นพื้นฐาน </a:t>
            </a:r>
            <a: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๒๕๕๑</a:t>
            </a:r>
            <a:endParaRPr lang="th-TH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79512" y="1268760"/>
            <a:ext cx="8712968" cy="5400600"/>
          </a:xfrm>
        </p:spPr>
        <p:txBody>
          <a:bodyPr>
            <a:normAutofit/>
          </a:bodyPr>
          <a:lstStyle/>
          <a:p>
            <a:pPr marL="109728" lvl="0" indent="0">
              <a:buNone/>
            </a:pPr>
            <a:r>
              <a:rPr lang="th-TH" sz="32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ระดับปานกลาง</a:t>
            </a:r>
            <a:endParaRPr lang="th-TH" dirty="0" smtClean="0"/>
          </a:p>
          <a:p>
            <a:r>
              <a:rPr lang="th-TH" sz="3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กรอกข้อมูลเฉพาะด้านหน้าที่มีตราครุฑในทุกแผ่นเท่านั้น โดยไม่ใช้ด้านหลังแบบพิมพ์</a:t>
            </a:r>
            <a:endParaRPr lang="en-US" sz="3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3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กรณีพิมพ์แบบพิมพ์ </a:t>
            </a:r>
            <a:r>
              <a:rPr lang="th-TH" sz="3200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ปพ</a:t>
            </a:r>
            <a:r>
              <a:rPr lang="th-TH" sz="3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.๓ </a:t>
            </a:r>
            <a:r>
              <a:rPr lang="th-TH" sz="3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ด้านหลังจำนวน </a:t>
            </a:r>
            <a:r>
              <a:rPr lang="th-TH" sz="3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๑๔ </a:t>
            </a:r>
            <a:r>
              <a:rPr lang="th-TH" sz="3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คน ข้อมูลจะทับซ้อน</a:t>
            </a:r>
            <a:r>
              <a:rPr lang="th-TH" sz="3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กับ</a:t>
            </a:r>
            <a:br>
              <a:rPr lang="th-TH" sz="3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ตรา</a:t>
            </a:r>
            <a:r>
              <a:rPr lang="th-TH" sz="3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ขององค์การค้า ทำให้ข้อมูลไม่ชัดเจน</a:t>
            </a:r>
            <a:endParaRPr lang="en-US" sz="3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endParaRPr lang="th-TH" sz="32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109728" lvl="0" indent="0">
              <a:buNone/>
            </a:pPr>
            <a:endParaRPr lang="en-US" dirty="0"/>
          </a:p>
          <a:p>
            <a:endParaRPr lang="en-US" dirty="0"/>
          </a:p>
          <a:p>
            <a:pPr lvl="0"/>
            <a:endParaRPr lang="th-TH" dirty="0" smtClean="0">
              <a:solidFill>
                <a:schemeClr val="dk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endParaRPr lang="th-TH" sz="3200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38751464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pPr algn="ctr">
              <a:lnSpc>
                <a:spcPts val="4100"/>
              </a:lnSpc>
            </a:pPr>
            <a:r>
              <a:rPr lang="th-TH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สรุปปัญหาที่พบในการดำเนินงานเกี่ยวกับ </a:t>
            </a:r>
            <a:r>
              <a:rPr lang="th-TH" dirty="0" err="1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ปพ</a:t>
            </a:r>
            <a: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.๓ </a:t>
            </a:r>
            <a:b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ตาม</a:t>
            </a:r>
            <a:r>
              <a:rPr lang="th-TH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หลักสูตรแกนกลางการศึกษาขั้นพื้นฐาน </a:t>
            </a:r>
            <a: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๒๕๕๑</a:t>
            </a:r>
            <a:endParaRPr lang="th-TH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79512" y="1268760"/>
            <a:ext cx="8712968" cy="5400600"/>
          </a:xfrm>
        </p:spPr>
        <p:txBody>
          <a:bodyPr>
            <a:normAutofit/>
          </a:bodyPr>
          <a:lstStyle/>
          <a:p>
            <a:pPr marL="109728" lvl="0" indent="0">
              <a:buNone/>
            </a:pPr>
            <a:r>
              <a:rPr lang="th-TH" sz="32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ระดับน้อย</a:t>
            </a:r>
            <a:endParaRPr lang="th-TH" dirty="0" smtClean="0"/>
          </a:p>
          <a:p>
            <a:pPr lvl="0"/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โรงเรียนไม่ใช้แบบพิมพ์ที่กระทรวงศึกษาธิการกำหนด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โรงเรียนไม่จัดทำหนังสือนำส่ง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โรงเรียนจัดส่ง </a:t>
            </a:r>
            <a:r>
              <a:rPr lang="th-TH" sz="3200" b="1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ปพ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.๓ 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เป็นฉบับสำเนามาจัดเก็บที่ </a:t>
            </a:r>
            <a:r>
              <a:rPr lang="th-TH" sz="32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สพฐ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ผู้เขียน ผู้ทาน ผู้ตรวจ นายทะเบียนและผู้บริหารไม่ลงนามหรือลง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นาม</a:t>
            </a:r>
            <a:b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ไม่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ครบทุกแผ่น หรือผู้เขียน ผู้ทาน ผู้ตรวจ และนายทะเบียน  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ลง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ชื่อด้วยตัวบรรจง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กรอกเลขประจำตัวประชาชนไม่ครบ 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๑๓ 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หลัก, กรอกเลขประจำตัวประชาชนไม่ถูกต้อง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32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endParaRPr lang="th-TH" sz="32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109728" lvl="0" indent="0">
              <a:buNone/>
            </a:pPr>
            <a:endParaRPr lang="en-US" dirty="0"/>
          </a:p>
          <a:p>
            <a:endParaRPr lang="en-US" dirty="0"/>
          </a:p>
          <a:p>
            <a:pPr lvl="0"/>
            <a:endParaRPr lang="th-TH" dirty="0" smtClean="0">
              <a:solidFill>
                <a:schemeClr val="dk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endParaRPr lang="th-TH" sz="3200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78168033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pPr algn="ctr">
              <a:lnSpc>
                <a:spcPts val="4100"/>
              </a:lnSpc>
            </a:pPr>
            <a:r>
              <a:rPr lang="th-TH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สรุปปัญหาที่พบในการดำเนินงานเกี่ยวกับ </a:t>
            </a:r>
            <a:r>
              <a:rPr lang="th-TH" dirty="0" err="1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ปพ</a:t>
            </a:r>
            <a: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.๓ </a:t>
            </a:r>
            <a:b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ตาม</a:t>
            </a:r>
            <a:r>
              <a:rPr lang="th-TH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หลักสูตรแกนกลางการศึกษาขั้นพื้นฐาน </a:t>
            </a:r>
            <a: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๒๕๕๑</a:t>
            </a:r>
            <a:endParaRPr lang="th-TH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79512" y="1268760"/>
            <a:ext cx="8712968" cy="5400600"/>
          </a:xfrm>
        </p:spPr>
        <p:txBody>
          <a:bodyPr>
            <a:normAutofit fontScale="92500"/>
          </a:bodyPr>
          <a:lstStyle/>
          <a:p>
            <a:pPr marL="109728" lvl="0" indent="0">
              <a:buNone/>
            </a:pPr>
            <a:r>
              <a:rPr lang="th-TH" sz="32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ระดับน้อย</a:t>
            </a:r>
            <a:endParaRPr lang="th-TH" dirty="0" smtClean="0"/>
          </a:p>
          <a:p>
            <a:pPr lvl="0"/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กรอกชุดที่ </a:t>
            </a:r>
            <a:r>
              <a:rPr lang="th-TH" sz="3200" b="1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ปพ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.๑ 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ไม่ครบจำนวนหลักที่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กำหนด (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กำหนดไว้ 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๕ 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หลัก), 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กรอก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เลขที่ </a:t>
            </a:r>
            <a:r>
              <a:rPr lang="th-TH" sz="3200" b="1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ปพ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.๑ 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ซ้ำกัน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นำข้อมูลของผู้เรียนที่ไม่สำเร็จ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การศึกษามา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กรอกแล้วขีดเส้นฆ่าข้อมูลยาวตลอดบรรทัดแล้วจึงกรอกข้อมูลของผู้สำเร็จ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การศึกษาคน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ต่อไปในบรรทัด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ถัดไป</a:t>
            </a:r>
          </a:p>
          <a:p>
            <a:pPr lvl="0"/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กรอกข้อมูลไม่ชัดเจน ไม่เขียนด้วยตัวบรรจง(กรณีกรอกด้วยการเขียน) 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หรือ</a:t>
            </a:r>
            <a:b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สี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หมึกซีด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จาง (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กรณีพิมพ์ดีดหรือคอมพิวเตอร์)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เมื่อกรอกข้อมูลผิดพลาดไม่ใช้ปากกา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หมึกสี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แดงขีดฆ่าแล้วเขียนใหม่ แต่เขียนซ้ำข้อมูลเดิม, เมื่อมีการแก้ไขข้อมูลที่กรอกผิดพลาดไม่ให้ผู้บริหารลงนามกำกับ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32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endParaRPr lang="th-TH" sz="32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109728" lvl="0" indent="0">
              <a:buNone/>
            </a:pPr>
            <a:endParaRPr lang="en-US" dirty="0"/>
          </a:p>
          <a:p>
            <a:endParaRPr lang="en-US" dirty="0"/>
          </a:p>
          <a:p>
            <a:pPr lvl="0"/>
            <a:endParaRPr lang="th-TH" dirty="0" smtClean="0">
              <a:solidFill>
                <a:schemeClr val="dk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endParaRPr lang="th-TH" sz="3200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13651977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pPr algn="ctr">
              <a:lnSpc>
                <a:spcPts val="4100"/>
              </a:lnSpc>
            </a:pPr>
            <a:r>
              <a:rPr lang="th-TH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สรุปปัญหาที่พบในการดำเนินงานเกี่ยวกับ </a:t>
            </a:r>
            <a:r>
              <a:rPr lang="th-TH" dirty="0" err="1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ปพ</a:t>
            </a:r>
            <a: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.๓ </a:t>
            </a:r>
            <a:b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ตาม</a:t>
            </a:r>
            <a:r>
              <a:rPr lang="th-TH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หลักสูตรแกนกลางการศึกษาขั้นพื้นฐาน </a:t>
            </a:r>
            <a:r>
              <a:rPr lang="th-TH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๒๕๕๑</a:t>
            </a:r>
            <a:endParaRPr lang="th-TH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79512" y="1268760"/>
            <a:ext cx="8712968" cy="5400600"/>
          </a:xfrm>
        </p:spPr>
        <p:txBody>
          <a:bodyPr>
            <a:normAutofit/>
          </a:bodyPr>
          <a:lstStyle/>
          <a:p>
            <a:pPr marL="109728" lvl="0" indent="0">
              <a:buNone/>
            </a:pPr>
            <a:r>
              <a:rPr lang="th-TH" sz="32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ระดับน้อย</a:t>
            </a:r>
            <a:endParaRPr lang="th-TH" dirty="0" smtClean="0"/>
          </a:p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ช่องจำนวน ผู้สำเร็จการศึกษา  ผู้เขียน/ผู้พิมพ์  ผู้ทาน  ผู้ตรวจ  นายทะเบียน จัดทำในแผ่นสุดท้ายเพียงหน้าเดียว ซึ่งข้อมูลดังกล่าวต้องปรากฏทุกแผ่นเฉพาะด้านหน้าที่มีตราครุฑ และต้องกรอกด้วยข้อมูลเดียวกัน(เหมือนกัน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) ทุก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แผ่น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เมื่อส่ง </a:t>
            </a:r>
            <a:r>
              <a:rPr lang="th-TH" sz="3200" b="1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ปพ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.๓ 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ไปให้สถานศึกษาแก้ไขตามรายละเอียดที่ทักท้วงแล้วนั้น สถานศึกษาได้จัดทำ </a:t>
            </a:r>
            <a:r>
              <a:rPr lang="th-TH" sz="3200" b="1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ปพ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.๓ 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ฉบับใหม่ส่งกลับมายัง </a:t>
            </a:r>
            <a:r>
              <a:rPr lang="th-TH" sz="32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สพฐ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. โดยผู้อนุมัติการจบหลักสูตรและนายทะเบียนมิใช่บุคคลเดิม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endParaRPr lang="th-TH" sz="32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32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endParaRPr lang="th-TH" sz="32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109728" lvl="0" indent="0">
              <a:buNone/>
            </a:pPr>
            <a:endParaRPr lang="en-US" dirty="0"/>
          </a:p>
          <a:p>
            <a:endParaRPr lang="en-US" dirty="0"/>
          </a:p>
          <a:p>
            <a:pPr lvl="0"/>
            <a:endParaRPr lang="th-TH" dirty="0" smtClean="0">
              <a:solidFill>
                <a:schemeClr val="dk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endParaRPr lang="th-TH" sz="3200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95059079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210433" y="1347038"/>
            <a:ext cx="7498080" cy="1143000"/>
          </a:xfrm>
        </p:spPr>
        <p:txBody>
          <a:bodyPr>
            <a:noAutofit/>
          </a:bodyPr>
          <a:lstStyle/>
          <a:p>
            <a:pPr algn="ctr"/>
            <a:r>
              <a:rPr lang="th-TH" sz="13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ขอบคุณค่ะ</a:t>
            </a:r>
            <a:endParaRPr lang="th-TH" sz="13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FF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AutoShape 2" descr="data:image/jpeg;base64,/9j/4AAQSkZJRgABAQAAAQABAAD/2wCEAAkGBhQQEBQUEBQUFRUWFhkVFRgWFhQYGBgYFRQZGRgYGBgYHCYeGBsjGRkWIC8hIyopLC0sFR4xNTAsNScrLCkBCQoKDgwOGQ8PGioiHyQsLC0sLTIsLCwuLDQsLCosLjQsMC8qLCwtNC8vMiwpMCosLCwqLCwsLCwsLCwsLCwsLP/AABEIAPAA0gMBIgACEQEDEQH/xAAcAAEAAgMBAQEAAAAAAAAAAAAABQYDBAcCAQj/xABIEAACAQIDBQUGAgUKBAcBAAABAgMAEQQSIQUGMUFREyJhcYEHFDJCkaFSsSNicoKSFTNDY4OissHR8FOTwvEXJFRkc8PhFv/EABsBAAEFAQEAAAAAAAAAAAAAAAABAgMEBQYH/8QAMREAAQQBAgQEBQUAAwEAAAAAAQACAxEEITEFEkFRE2GB8CJxkcHRMqGx4fEUQlIG/9oADAMBAAIRAxEAPwDuNKUoQlKUoQlKUoQlKUoQlKUoQlKUoQlKUoQlKUoQlR8u3YVmWHNd2JFhrYgcGPInpUfvJvBHDeGTtE7Rf5xbWAOlxrrbW44/WuYT7ZZMRmzd4NfNe5JB+K/jxrPyMzw3crde6tw4/OLK7fSuV7W35klf9GzIMoWyk6niT9b+gHjU5uWHxEpkmkc5LFVzN8R0uQNLWFrfalbmh7wxoSOxi1vM4q8UpSr6qpSlKEJSlKEJSlKEJSlKEJSlKEJSlKEJSlKEJWDHYxYYnkf4Y0Z28kUsfsKylwOJFRG+Df8AkMTbUmGQWte/cOlqQmglAsrR3K3wOOV1mRY5kCuVVrgpILoRfW44HlceNWeuPYxXwksOIw+bMjjRCO/FmHaK19GXKdBcd4La1hfpW7u9EOPRmhLBkIEiOMroSLjMOhHAgkGx10NqODljJjvr1VjIh8N2myl6UpV9VkpSlCFC7y7trjE6OBZTew1/FoSR4VyLeLdeSBWk7RTkfJZbm7fhB4EgXJtcDQE3Nq7vVe3n3ZWfDBIlAMd2RRzvxHmfzqhk44db2jX+VbgmLfhOy5NsPDRMR20jxk/1eYfXOPyrr+7WxIYY1eM52ZfjN9QddAScvL6Vz/BbO91kC4mINExKkEajK2UlG4gg9Dr610rYmxlwqssbMVY5u9Y28iBrpb6VVwm2+yBp9Qpsp3w0CpGlKVsrOSlKUISlKUISlKUISlKUISlKUISlKUISlKqntJ2s8GDtGSGlcR3HEKVLNY+IFv3qFPjwGeVsTepXPt7sJhcLjGcSQzCSRixsXmieQ/Cz2YMmYkdVBAtzrcRI2hYQSMhYFf0THLex5EtErC17rwtfXWq2mz7jhXzZUxwx7Io5VpDkyLmBEjXK5VF117the4PjY4+fiPB8WEm+oC6jK4c2CMBh5h1096e7UjsraTtmjnV80QW7CKRlykEgi1wL3F7jQ6DlVv8AZfhnOIxUtiIskUQPysyl3OXQXsHAJ6n6Svs5wcqxzSTRyRdoyZUkGVrLEoLFbkrdiRrr3fKrhUmHhNjIl2JG3Zc3NOSCzp3SlKxzzrGpZyFUakngK1CaVRYNq7QEELyEXyi9uFzwAvbS5r1gsekyqyMDmF7X1+nGqfv9thHhXspUYA3YKbnUaHjw/wA6gNzt4hh88jjNcCNVHxMxIJt5C1/Fl61nOzOWbl/6q23HuO+q6xStHZOMeWMGVBG/4M1yByuOR8K3qvtcHCwqpFGljmw6uCHUMDoQQD/vgPpXsC1fa0Np7biw1u1a1wSNCb2+1DnNaOZ2iAC7QLfpVdXfrD58pJAuRmtpxFj11Bv4Wqaix6M+RTc5BJcajKxIGvoaYyaN/wCk2nOjc3cLYpSlSpiUpShCUpShCUpShCUpShCVSvaFvi+Eyw4c2lcZma18iXsLA6ZiQfK3iKutcl9qOBZMashHckjAU8rpcFfoQfWhbHBoYpsoNl1FE13I936KDw21sVmzjET5uvaOfqCbHyqf2pvA+MwgjxAAmidZFYCwkUAq2nAMA2boQptbhUVsiIEirhhtipIlmGlZ2bxGPEI5wumzJYY3Nc5oBB0IGvvyUVgNiZkBtWp7osOLieTRY27VrDU9nqABzJbKo86ueAwvZIEve2gPUcr+Nas2xVklMj6m1lHIdT5k1zkHG+SdzpDbda8+yym8RHO4OPw0VUNv7yYrFMSXaKP5Y0YgAfrEWLHz06AVobG3rxGCkBDs6X70bsSpHO175T4j71Y9tYJVBqmY5bmyi5JsANSSeAA611eJktyWc4C3MRsE0Xh8g5e1e/ruu94PFrLGkiG6uoZT4MLisW1cMZYJEAuWUgC9uXWxtWvu1gGgwkET/EkahvA21HodPSpOrDhzAgrz+QNZIQw2AdPquE7e2cySFEcO36mYi/S5Av6XqS2fuFilIaMluIzAhSrA5WXU6d4cehBrqsGwoI2zJEgbTW3Qg6dNQDW4kQW9gBc3NhxPC58dB9KzGYHRx+isuy//ACFB7sbrrhVzNrKRYm97eWg9ePDjU/SlaEcbY28rVTe8vNlKg96e0KBUw6TqblsxNxYcQBqPMGpysWKZgjdmAXt3QTYX5XPSiVvMwhKw04FcQ2/g3j7xjWG+oTOxbXnlJzAeLWrWg3jxDBYycqhVXS/eCqQM3UWLacO8akdq4FmmYP8AFc57663qwJ7PWfDJIlxIAcyMLE2YgAX4adeg61zzA59hg9++i13Oa0DmKmtyZcUxDO6vEwuSXDHoLAG4OlrGw0q5VXNy9imCHO65Xa/EEMFHAMD4i/rVjrbxGlsQ5llzkF5pKUpVpQpSlKEJSlKEJSqwfaNg+37LO3HLnyns73t8XS/O1vGrPTQ4HZTzY8sNeI0i9rCVo7ZwMM0LLiQpj4ksbBbfNm+UjrW9XLvanthmnTDgkRqokYfiZibX6gAaeJNOVnh2K/JnDGHl632pR+Kw2GSS2Cnlk6Axgr/GWW49D51aNhCbL+kyAeFyapmyHCkVbsPtpY0uxFrVznHGySNDGNv01XS58byzwx8Xmav9gFO15kBt3SAfEXrX2bjO1QOdL6gdBy+1amJ24I5SjcxdT+Y+v51xzMWV0hY0WR9lzzceQvLQNQq/tpJMx7YkL1jUMfozL+dTW5GE2f2gMTM+IGo7YAOOpRfh9Rc+NRm18cGBqn4uQqwZCVYG6kGxBB0IPI16Hw0uMADm1XZdMzGdkweHzFny29f9Xf6VGbtbSOJwkMrfE6At+0NCfqDUnWiuIkYY3ljtwa+iUrzJIFUsxAABJJNgAOJJ5Cqt/wCJ2B7TJ2jWvbPkbJ9eNvG1NLg3cqWHGmnvwmF1b0LVrpXmKUMoZSCCAQQbgg6gg8xXqnKulKUoQorA7uxxyPK3fd2LXI4XIIAHDQga1m21tqPBxGWYkKCAABcsTwVRzPH6Gt+q7vzsIYvDfGsZjbtAXNk0BBDHkLHjTGMawU0K1jhkszRMfhvVQO398lxmEZMN2kbllDBgFYxk2OUqSCL5Qdb2PSorddm2fiQ0jFYmRjINSDYd2y82zWA8zW5u1hUdSroGt8ykFbjmG/0qc2jhlKlimcqpAta462vWDlca8DI8Hl+e3ougfLFj82K1vwuu9utVr+dlsbD38gxc3YhZI3NyucL3rC5tlJ1tc2PSrLXNtz9grNjBMZIx2RLCINeS5BALD5VF/G5rpNdADYtY/EoYYZQ2G9hY7FKUpSrNWttHGiCGSVgSI0ZyBxIVSbD6VzXZ/tCxcshLKjRtoUVbEKfwtf4h46Hwrp2KK5G7S2TKc+bhlt3r+Fr1yjZbQnEH3JXEV/6Ujhf5bDMB0zEms3iMz4Y+dh2XQcIjidFKXx8xHU7D8FaA3Z/8sX1sBbgeuXhxvflUttHf7GROCgRY1sAjLcsBp3243Pha3jVxyC3AcfS/+7VStuvEuJvjEZor8IWA08QRc+hFc1w7iMskvJdXqtTGy25shEzOarIG+9bea6fsvHCeCOUCwkRXAPLMoNvvVJ9pu60kpXEwKXKrkkUanKCSrAc7XIPhboavOBdGiQxW7MqpS2gykDLYcha1Z67YLmMfKdiZHixjYnQ9uxX57w+NsbDjwsON+lqss2xZYcIcRiQUzFY4oz8V24u45WUNYcb6nhr1sYdc2bKubrYX+vGqx7S8A0uBJQXMTrKQPwgMrH0DX8gaVdAzjQyZmRhnKCRZu/sFV8BtfKgF61JcSs2IiSQ912EZI4rn0Vh4hsp9COdVyLHWFb272HbE42BFBNpFdvBUYMxPoPqRVSPCjjkMo3Wy7EbEHSHTQ6+i2dv7KxGDYrMpK/LIoJRh5/KfA/fjUdsrY82OkCQKTc957HIg6seHpxNd6tQLbhVtc+z/AOhe2OvDHN3vT6V91rbMwC4eGOJPhjUKPGwtc+J4+tQ28W/eHwT9m+d5LXKxgEqDwzEkAX6casdcK2/hHXH4gTXzGVm15qxupHhlt9Kr5EpjbYVXhGHHmzPMx2F11Oqu+829cWO2bMMOxDAx9ojDK4QyKCbc1vYXBI1qg/yQct7VP7P3c7RbobNYi/mLEHqKsceyP0FiO/lOniOX1rl8ziwJFb7Fb0eRDw9piiOhdfmLA/Cw7s72RYHZsIxBZmJk7NFF3KCRgDqQAt7i5I4aVM7u+0DD42TswHjkN8qvbvW1OUgkE25VS8du0Y0u5u1gL+Q4DwqF2Dg2fH4dYgSwlRjbkqMCxPhlBrWxeIiYgM2Ub+HYeSyWYE8x5nX0HXbt70XdaUpW0uJSqt7Rdmyz4QCAFssgd0XiygHgOdiQbeFWmlCnx5jBK2Vosg2uS7PxOIhgLsjxRgquZ1Kkljayg6nS5vwFutSU223nkVMPYsUbufiyjNYHkbBrfSrvt7YqYyBonJF7EMOKspuCOvl0JqD3Z3AXBzds8plYAhO7kC5hYn4jc209TVGTh+PJIJHNF6+t91vDiGNIx0sgAeLoUTemmvz+XkqzupsjEvtBJTHJEsZJdnVluCpGUXtmuSOHnXU6Uq8BWgWRm5jst4cQBQpKUpQqKwY7CCaJ43+F1ZDbjZgQbfWudbN9m+JilsZUEQ+ZM2dgOQUiwY+JIHjXTKVDLCyXR4tXsXPmxmuZGRTvK1xb/wDqiMMyczc8Txvm48eNTuO9neJnZSkqdmwDfpM2dARexAFmI63F/Crc+42DabtjCM+bMRdsha97lL5ePhU9VGDhscRJI3NrWn4yxhDsRvKdSbA3Nbfn9lrbOwQghjiW5EaKgJ4kKALn6Vs0pWoucc4uJJ3KV8Ir7ShIqpjvZpg5XLBXjvqRG2VfRSCB6WFS+w92oMEpECWJ+JiSWbzY8vDhUpShWpM3IkZ4b3kjtaUpShVUrnu/u8eGaTsOwWeVNC7EqIydcoZLMT1AIHrXQq4fvds58JjpTIDlkdpEY8GDnNx6i9iPCq2U5wZ8K3+AwRzZB5jqBYF1f019FaN1opOOYBfw2Jt5Em9Weue7M2hN2EkkYIjjGsltMxIVVXkWLEeQ1PjOQ7eUYfKTc5SCSddRr61wObhzc/ORurmfgySSFwretOnz92su9UMhUEOMv4bcfMg3+lqxbjb0QRyiBoEheQ5RIhYhzyVi5LC54akXPKoTHY+f3ZJWu8TXUvxyspKlX6HS4PAgjneo/dbZ74vGw9mCVSRJHbkqowbU9TawHjW/wuGbG+FwH0WgzCb/AMN7Jjo29Qaojv39V3KlKV1C4RKUpQhKUpQhKUpQhKUpQhKUpQhKUpQhKVF7W3mw2FIWeVUY6hdS1utlBIHjW1s7akWITPA6uvC6ngehHEHwNClMMgYHlp5T1o19VtUpShRJSlKEJSlRbbzYYYj3cyr2t8uXvcSL5c1st/C96E9kb33yAmtTSlKxzYdXFnVWHRgCPoayUoTQSNQoTezYpxGCkhiADWBQaAXRgwXoL2t61xpkmDdkYpM97ZMjZr9LWvX6ApVabHbKQStrh3F3YbCwt5gTe9Uf3Vf3H2K+FwSJMO+xZ3XjbOfh9Ba/jep2OFVFlAA6AAflXulTtaGigsqaZ00jpHbk2lKUpyhSlKUISlKUISlKUISlKUISlKUIWvj9oRwRtJMwRF4k/wC7k+AqC2d7QcJO+QOyEmyl1KgnwPAetqh/a1G5hgIv2YkOfpcrZCf7w9aq2xNlrLoajlkbEwvdsF0eHwyCTE8aRxs3t0r39Fi2jgXnxWIZ7lu1cG/LK5AHoAB6VNbgSe64qbtGCRdiWkJNlBV1Ck+PeYetTezdidkzFjmDWIJ43AtY9dANa1sfu6HZ2J7ptZR+rexPXUnSsNvHoDKWn9NaFXpM6KZhx3H4aA/jZSkXtMwZkyFnUXsHZCE/1A8SBVqVr6iuF7bwqoSK67ufC6YHDrLcOIxcHiB8oPiFsPSt5rg5ocOqzeKcPhx4mSxE6mqP8/lTFKUpywFTt/MTikaHsHeOLXtHQcGuMuc20W1/DrUX/JK5+0uDL2ol7W2lwQ18t7Wvc8bflUvvxsTEzvA+HAdUJzIWCjMSLNrobAEdRfxqBk22wmMBC+8dssfA5LkqOHEi54+N/CsbiLckub4B9+/8XRwCV2PGMctsXzVvV/8Abr9q6KZ3GnxTTTdrI8sFu478C+b5DzW17204Vc6pe4+ysQmIxEs9kVu6UDA9+98xA0GnC+pDX4Wq6VqxXyi91mcSLDOSwgihttt5afRKUpUiz0pSlCEpSlCEpSlCEpSlCEpSlCEpSlCEpSlCFE7zbWhw2HZsSA6N3Mlgc5Py2OnInXpXO9mKssuaFPd1v8Kuz/49B6CrL7UdkyTYeOSMFuyYsyjU5WFi1udrD0JqhbFxzswSFS7nQKup/wDweJ0qHIY6SJzWblddwrHacQyMOpu9dB6bba2V06PQAXubc7X+1YMemeNgHK+It/mDVb2dtQwyyrIwLKcjdAV0IHgGuL87XrXxGPeWZ+xN2Kg5Px2Njl/W1Ww58BrYHi4+CTCctvbW60VVvD3Nk5idBRvovGF2lFg5w08CzWN8+Zi6+IRiUJHp511TCYpZY1kjOZXAZSOYIuK4Vi8Q8z5FVi5NgoBzX6ZeN67NutsxsNg4Yn+JV73gWJYj0Jt6V3DAQ0B26k45jsZGx5PxnSr6d/L00UrSlKcuXStVtlwmXtTFH2o+fIufhb4rX4aVtVrbQxfZRlrXOgVfxMxsq+rECkOmpSh5bZBpYdoYNie0gIEqi1jfLIo+R7cuNm4qTfUEg+tlbWTEKSt1ZTlkRtHjccVYfcEaEEEEg1nwkTKgDtma3ebqTqbDkL8ByFqiNu7IkzjE4SwxCCxUmyzoNeyfx45W5E9CabqNQmajVTtKj9ibaTFxCSO4Nyro2jxuvxI45MD/AK1IU4G9U4G0pSlKhKj9p7ZSKGWQEP2YNwpBII0sbcLHj0qQrhm+wdcVJ2L52Z2DBQ9rljddePLnVPLndEBy9VZx4RK7Xor1uJva2IlkjcZiztIDf4QABlt04Wt41ea4DsGafDSGNxIhJBYxEZ2BAKgOeC6g6cb87C3bdgTl8Ol0lSwtaY3c25k87+nlUOFMTcbjZCly4g08w2KkaUpWkqKUpShCUpShCV8c2BsL+FfaUIXiKQMARwP+/Q18SBVuVUAnjYAX87cai8Xjxhj2p1hkFyR8r2up8n4ftZfxGpcG9NDgdEB3Rcf3s2DiMPipWWN3jkdnRkVmHfOYqbcCCSNeNS3s93fdpnlxKZVaJkVHFmcMy5mynXKNBc8S2nCulE1obJ74Mx4y6r4Ri/Zj1BzebmlJ6Lbl41JJj+ByiyKJ8vktRMYcLKsc5ujkLDMeNzwilb8X4WPxcD3tWm6w4zBpNG0cqhkYZWU8CDUDsfaLYeUYady6MWGGmOpfISGhkP8AxUsbH5gOoNNvlNLCut1ZK0dh4jPhomvc5AD5gWP3requbKxHYQ5j8MbvFN+qFchZPIArf9U3+WmOdUg+R+yQmiFY6jMQe0xcacokMrftPdI/t2p9BUnUTsg5p8U/9YsQ8o4lP+J3p7ugSu6BS1KUp6cqXiGeEtjoVOZGaLHRL/SLExHaKP8AiKtmHVWtVvwuKWVFeMhkYBlI4EEXBqOhXs8Y6/LPGJB+3EQj/VWi/hqM2Afc8ZLgj/NuDiML4KW/SxD9lzmA6NULTXv3uom6e/e6tNKUqZSpWFsGhbMUXN+LKL6cNeNZqUhAO6Lpa8ez41CgIvcAVbgEgAWABOvCtilKAANkpJO61tpY9YImkf4VFz+QHqSB61E7N3wimwzTcDGpMiAgkW6dQeVQXtG2ugHZOkoIUsrqRlJPVfmW4F9Ra315GdsmMsoJswsbX1151lzZcglLWbD+f6WhDitdHbt11fEb/viJkig/RKzgF9CwXMNde6Da/Hr4V0EVwrdHZyyOjTSxxoSLjOM5F+QW5Xza1dwwoUIojtlAAWxuLDQWPOnYL5HFxeb290mZbGMoNCy0pStNUVikmsyL+K/2F6xbSb9GQOLkJ/GwUn0BJ9K845rPCf6y38Ubgfe31r5jj+kgHWQn6RSH87VHe499E0ndetp4YPBIlgQUYAfum33tWluxtIywgSH9IgUMeGYMoZHA6MpB8CGHKpiqfsvFiHFrHw7z4fX5ku8sDeOUiVP7QVG88sjT309/umuNOCsG35SuGktxYCMecrCMH6tW8iBQANABYDwFRW8kllgH4sTAPpIG/MVL1KP1H0Th+opVb2hs1HOIgkJCvbERsPije9mZDyKyBX/tDVkqE3k7pjfqJYz5NCz/AOKJabLo20j9rWTdvajTRMs1hPCximA4ZlAs4H4XUqw/atyrRwM/Z4g9pbs8X31vwzcMp/aTL61p7ZxXuu0cy6LisLID4yYYF0bzyMR9KsWO2Qk0HZNoABlI4qVFgRUTw536d2/v/oTNTtuFrbFl7NnwzG/Zi8R5tFewBPNoz3D4ZCfirHus9xiT/wC7mH0YD8gKrmN2q+DkBxI78bq6yLwkjdRHKp10OVc/7SC/WpbcLFZ1xXC/vUjaG479joeY4602OYPcB110TWvBcB81aaUpVxWFFbZOWXCv/XGM+UkTj/EE+lQntDnGHODxQNjDiAD4xyqVkH0AqU3plsuH8cXAB/Hr+RrmPtgxHveIOGLmNIgjOA7ESMVdkJGUhcq35fPxOUA13uADr8ksULpnljd12ODFhjl4Na9uo/ED8y+I9bVnql7h4r33A2kJ7SGRozKHJcyLxkF75bgrcG41ItbQyK7ck7X3VyglvbthbIRlzWCnhPl17M6W72o0qTnFA90kgMbi124NKYbGXlEcYBtrIeSgjQeLnQ25DU8ReK2nvjHhphHMpCsAUkGqtrZh5jXrwqYgw6wx2UGwuTxZieJJ5sxOvU1w/fLaEbu4wyyqpbMFLApc/MEtdSfOqmVM6IANIsq1iwiQnmXdYJg6hlN1YAgjmDXuuS+z7fwr2cUyMFssQbMSAbnW2g1Y3J420HACutVYgmEo8xuo5ojGaK0tqbHixK5ZUDaEAkC4uLXF+dUbeD2bK0M4w8SrZkKa3ZwO85vx4lQB0j/W16NSkkx2Sa7HuiOZzNlwzY2yzAx7bDdqgNj8aupuRoVI10PEH4a7HsGCNMPH2GbsyMy5ixOuvPh5cK3sg6D/AHr+deqixsXwXEk36KSfI8UbV6pSlKuqqtbaOGMkbKps2jKejKQynyuBUb/KIlkwxGhzyK6niriFrqfLWsw2kEmmRzYKY3B8HQj80J9agt4O9Lh8RhrLL7w8GtrMUWVNR1upHk30qSPr42+o+R6KF7uo96q3SSWZR1v9h/2qqbyRgJJKthJFiogjdO17AG+moBe/pW5srboxM8QIyusc3aJ0YNEPpq336VDby4rNg5iP6THxqvjkmjT/AOo0OeyVmmo/r8pHODh77L7vPvA4SFJk7OVMRE9+MbBWPeB6eH3q64S2RcrZhb4r3v1Nx1NU3fCP3jBYiYa5ZAsXgkcmRiP2nzG/MBelasiSYKNMRhZLxt2RdG5dtltccGF2Gosag8V8LtfiHfrX3UYeWuN6hXnEYnK8ac3J+ioSfvlHrUdvI4vhV/FiUFvDI9/t+dRmydvri8ZCV0ywSllJ4M7xj1FlJHhWL3/3naUSDVcN28sh6NmMSjzAAP71T+M17dOp/CkMgcNOp/CgN/caVbAKT+kilkifytGubyZGB9a6RjscsK3a5JOVVGrOx4Ko6/YAEmwBNcx9qrhsdAqgXWEux8MxK38sn3qd3d3i96xgeSwIDpGmpyKqq0j+bMwF+QW3Oo2Scjyy9dFG19PLfkpnGbK7ZyMSFZpIJRl4rGAyWCnjfvatxJ6CwHPdznnvIcMzXVUdgDqwI1OU6Nr+ddD2tju8zDguClk/jKZf8BqgbkLkxUCE2WfDqG/WFr5fAEx2Phcc6jna1zgAfXqmSgcwrurtu7viJ2yT2RjYJbRW+uoJPLhwq01Vt89hK0ZnQWddWt8y8yfEcb9PStjdnbvaYYGQ3ZGWNieYYgKx+v2NSQzPjeYZTfUHuFOxxaeR31UTtbGhsThIL/zeImnk8FjZ3Un90mob2mYOP3DD4hQY52KjNGchIkQu4a3xC+ovwOo51ojbxnlxuIygjLJEjaAqspMaG3OwA8da++07aCyw4SGIhrIG011ayKPO4bSomyAhwPsaBRMncy3sNHp/Cs+zpFwez8HFhUUYjERxqhsL5nUNJK54tYsWN+ZqWxmw0SKKM3aMtkkJJzF5GBWbNxEglCnMNRnPSoLd20m1WBPdw0PYxjxTKjEevafardt0j3WY9I3I8Cqkj6EfarTTzgu7aD0UoPPbj7/1aWBxEjiXCyuRMii0gAvJE9wsoB0zaFWHAML8CK0cJ7OcMjZjnc2I72X5ltfhx1vXveHFdli9nzDTPI2HbxWaO4Ho6Iasc+IVFzObD8yeAAGpJ6DU0roo5DbxdKzHK5gIBVT3T3EGFLtKVbMSAlgykAnKWuOPMW4XNWnG4xYULvwH1JPADxJrzhy7HM3dFrKml/Nj18Bw8eVI9oG8QWZIkOsfffpmI7o8wLn94U6KJsTaanOkdKbctnbG22ylpDqb5UHBQPzPj1NSG4+8fvUTK1w8Z1B45Tw+n+YrmuO2+SMzm9tBYAXvyrX2BvG+ExPaG2Zjc66Ec1PTz62qQJKXeaVHbG29Fi0zQsCfmU/EvmP8+FSNPTEpSlCFzDG7QZ8bijfumGa39mkgX6ZTWKHboaDDOQQVxMuKvyZTjSGt4jPqP1h10wYh8sgJ54eS/wC++IH+damM2dLHsnCyMjL2csr66ExyODe3Qrc6/hrBieSx3ofrRWaCad77KY2htj3bE50HeOCXN+02Rr+eW30qN21tYJDhobFuzmjkZgfikSFZXW3OzSak828DWhtjFZ5J5AbosYQHl3IlX/ppsGI+9pHKthDDiJGXq0kLXv6ZaVj9T2TQ8kkK54fGWwkeFfXPg3kB5llzMfyFRCbYI2UW5wyYVf8Al4m4/uha0P5VzYjBa/DFPC3q7qP7rLWGKB5MHjIYxmIeKe1x/No7ZyOtu6bU8PJc35fZP59RXb7LNsfFe7YqFzwVFLW6aX/usalN1doiPDbQxMmhYXHUs5fKo8S5sKh8ImYMW5Ye9/7SIfkTWqmJ/QpGWyqo95cn+r7sQ/5knDwFVYXlp8tT+xH2UUZoj1X3bGL94xWLkNgwKxEAlgMtgwUnlmDV4h2icNileIXKrKxF/iDABl/hGnjatXZeEZcN2h/pX0PM5WAb7m3oa2cLgTJjBkK6NltfUmSy6DwPHpp1oe8+I4/P+AkJPNasmL24JMPi5FN1MUGHQ+BF2+/aVVsFtM4eWCQk3QINBfLGqqSdeJylxbrbrRZMsEkA/wDUqBbmCr5fu9a+04mPvBHBOzjI52dCb+XdH1FS8xJHqf3/ALQ5xJBV7g2tN7liFkFjFhXkXj8EyI6L+4pZPSobDbXCYaePUGWNShH4ka5HmVJP7prDtfbR927pJD4QQOT+IBWb1uGHka0U1wV7cClj43cWv4gn+Gmyv5iCPMfsQnPfe3mvOxZL4PFjoygfxSN/kPpWeKAtjkQtoGUKdLDW2bx1sa+xbMbDQTBjmVlimzAGwWWOQqD43JHpWrBGfdWnU/zcYS4/FlzcfC8f8YprwS7byTKPv5rbj2s8WLk7Nu8JXYMNczQs5ZvBXdivkTVr2ptV2WKFb5sZCygcQC+IGY+kbv8ASqPi8OuHlw5vdThkkGupzk5r+OZWPOtl94LlSLDKCE5lQTcgE8Lnjar8ET9e39/hXYYnEHoFdt+pr4zZsSgkJOJnsCcqoVAJtw0zfSpLDbZXtDLiAQbkQpoQicM3H425nkLAc782O8DfiP5flXj+WvGr/LratiMXa6rit607NuyGaTKcgYgAtbQE30F64xtlMRHIzYlWDOxJY6hiTc2I09Kkv5a8a8Yja4lQoxzLwte9r/kadZT6VfONrBiJy3MW6WBqNOL5WN+FW7d/D4eIg4kB2te3EA9Lc/OlSqG2ftmXDuskRKupuCrHT01+nA867xuRvem0cPmFllSwlToeRH6p1t5EcqoL71qNI0jReQyr99K+4HepIZhNHGivbKxXuh1PFSB5A+BFFpCF1+lR+F27DIiuJFAZQwBIvZhfXxpTkxYNs7CSWKTIi9oUkVDoO9IpFz6sT6mvu0dgCbBHDEjWIRhiL2IXKGt97VLUqPw266bpvIFQNg7mrPhMTDLnUdtIkb2AJUZBnGljqlumrDnWw27GbaszEEI0Cg68Q4ytbXS3Zgfv1d6+ZBe9teF/Co/+OyqUYhbQC57vPuW/vmGlgS8AYLIF+JS85dmsPls1rjhl9asUu50RxDSqMgaFoiFvxcZb24aILW4cOlWGlO8Bl3SXwm3agE3XVcC0AVQ7RZGOti4SwbXhrrUJivZZHKkYeZwyxdmwXKFchi68RcAMfM2HSr1SjwWdkvhN7Kqbn7sKmDhEq3YIpF+RLCUi3g/+AVi3P3BXCLmnIklEhZWF7WBOU2665jfnbpc28CvtAgZpogRN002VCh9nvZ4mCQAMO1keck6BQf0SgeA8ON7nhUnvTuhFJBM0MaiVyruQNWCFSwHQlV+tWqlAgYARSQRNAIVcxW5ED4I4YDLcGzgXIc2uwzHnlGnTSo2DcyRdlthWyGTPmVge6bOpBJtf4QautKDCzt5JTE09OlKp4z2eRzRxxvLIFVI0ky5R2giDBL3BygZm4eHSpdN18MMMcMIl7EggrrrcgkluOa4Bve9wOlStKeI2jYJQxo2C59tD2VxyOUzy5OxyxsxByOHc20Aut3Bt4N6ULa/sx2jhrsqiZB/wmzG37Bsx9Aa79ShrA3QJzQGigvyz78RxNjzrx/KevGv09NsqFzd4o2PVkQn6kV8Gx4LW7GK3/wAaf6U6k+1+YP5Uv/3rJshWmxEcaXzSOqADqzW+16/Skm7OEb4sNhz5wxH/AKaYTdnCwuJIsNAji9mSKNWF9DYgXGlCLVfxfsl2eyN2cGRypyOJJjla3dbLnsbGxtXMdoezDacbkrEJLcDHIhHoGIP2r9A0pUlr83NuJtMmxws39y3+K1TWyvZRtGVl7UJCvV3DEeSxk3PmRXd6UItVLDezbDoiqXmJVQCc4F7C17W08qVbaUlItf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4" name="AutoShape 4" descr="data:image/jpeg;base64,/9j/4AAQSkZJRgABAQAAAQABAAD/2wCEAAkGBhQQEBQUEBQUFRUWFhkVFRgWFhQYGBgYFRQZGRgYGBgYHCYeGBsjGRkWIC8hIyopLC0sFR4xNTAsNScrLCkBCQoKDgwOGQ8PGioiHyQsLC0sLTIsLCwuLDQsLCosLjQsMC8qLCwtNC8vMiwpMCosLCwqLCwsLCwsLCwsLCwsLP/AABEIAPAA0gMBIgACEQEDEQH/xAAcAAEAAgMBAQEAAAAAAAAAAAAABQYDBAcCAQj/xABIEAACAQIDBQUGAgUKBAcBAAABAgMAEQQSIQUGMUFREyJhcYEHFDJCkaFSsSNicoKSFTNDY4OissHR8FOTwvEXJFRkc8PhFv/EABsBAAEFAQEAAAAAAAAAAAAAAAABAgMEBQYH/8QAMREAAQQBAgQEBQUAAwEAAAAAAQACAxEEITEFEkFRE2GB8CJxkcHRMqGx4fEUQlIG/9oADAMBAAIRAxEAPwDuNKUoQlKUoQlKUoQlKUoQlKUoQlKUoQlKUoQlKUoQlR8u3YVmWHNd2JFhrYgcGPInpUfvJvBHDeGTtE7Rf5xbWAOlxrrbW44/WuYT7ZZMRmzd4NfNe5JB+K/jxrPyMzw3crde6tw4/OLK7fSuV7W35klf9GzIMoWyk6niT9b+gHjU5uWHxEpkmkc5LFVzN8R0uQNLWFrfalbmh7wxoSOxi1vM4q8UpSr6qpSlKEJSlKEJSlKEJSlKEJSlKEJSlKEJSlKEJWDHYxYYnkf4Y0Z28kUsfsKylwOJFRG+Df8AkMTbUmGQWte/cOlqQmglAsrR3K3wOOV1mRY5kCuVVrgpILoRfW44HlceNWeuPYxXwksOIw+bMjjRCO/FmHaK19GXKdBcd4La1hfpW7u9EOPRmhLBkIEiOMroSLjMOhHAgkGx10NqODljJjvr1VjIh8N2myl6UpV9VkpSlCFC7y7trjE6OBZTew1/FoSR4VyLeLdeSBWk7RTkfJZbm7fhB4EgXJtcDQE3Nq7vVe3n3ZWfDBIlAMd2RRzvxHmfzqhk44db2jX+VbgmLfhOy5NsPDRMR20jxk/1eYfXOPyrr+7WxIYY1eM52ZfjN9QddAScvL6Vz/BbO91kC4mINExKkEajK2UlG4gg9Dr610rYmxlwqssbMVY5u9Y28iBrpb6VVwm2+yBp9Qpsp3w0CpGlKVsrOSlKUISlKUISlKUISlKUISlKUISlKUISlKqntJ2s8GDtGSGlcR3HEKVLNY+IFv3qFPjwGeVsTepXPt7sJhcLjGcSQzCSRixsXmieQ/Cz2YMmYkdVBAtzrcRI2hYQSMhYFf0THLex5EtErC17rwtfXWq2mz7jhXzZUxwx7Io5VpDkyLmBEjXK5VF117the4PjY4+fiPB8WEm+oC6jK4c2CMBh5h1096e7UjsraTtmjnV80QW7CKRlykEgi1wL3F7jQ6DlVv8AZfhnOIxUtiIskUQPysyl3OXQXsHAJ6n6Svs5wcqxzSTRyRdoyZUkGVrLEoLFbkrdiRrr3fKrhUmHhNjIl2JG3Zc3NOSCzp3SlKxzzrGpZyFUakngK1CaVRYNq7QEELyEXyi9uFzwAvbS5r1gsekyqyMDmF7X1+nGqfv9thHhXspUYA3YKbnUaHjw/wA6gNzt4hh88jjNcCNVHxMxIJt5C1/Fl61nOzOWbl/6q23HuO+q6xStHZOMeWMGVBG/4M1yByuOR8K3qvtcHCwqpFGljmw6uCHUMDoQQD/vgPpXsC1fa0Np7biw1u1a1wSNCb2+1DnNaOZ2iAC7QLfpVdXfrD58pJAuRmtpxFj11Bv4Wqaix6M+RTc5BJcajKxIGvoaYyaN/wCk2nOjc3cLYpSlSpiUpShCUpShCUpShCUpShCVSvaFvi+Eyw4c2lcZma18iXsLA6ZiQfK3iKutcl9qOBZMashHckjAU8rpcFfoQfWhbHBoYpsoNl1FE13I936KDw21sVmzjET5uvaOfqCbHyqf2pvA+MwgjxAAmidZFYCwkUAq2nAMA2boQptbhUVsiIEirhhtipIlmGlZ2bxGPEI5wumzJYY3Nc5oBB0IGvvyUVgNiZkBtWp7osOLieTRY27VrDU9nqABzJbKo86ueAwvZIEve2gPUcr+Nas2xVklMj6m1lHIdT5k1zkHG+SdzpDbda8+yym8RHO4OPw0VUNv7yYrFMSXaKP5Y0YgAfrEWLHz06AVobG3rxGCkBDs6X70bsSpHO175T4j71Y9tYJVBqmY5bmyi5JsANSSeAA611eJktyWc4C3MRsE0Xh8g5e1e/ruu94PFrLGkiG6uoZT4MLisW1cMZYJEAuWUgC9uXWxtWvu1gGgwkET/EkahvA21HodPSpOrDhzAgrz+QNZIQw2AdPquE7e2cySFEcO36mYi/S5Av6XqS2fuFilIaMluIzAhSrA5WXU6d4cehBrqsGwoI2zJEgbTW3Qg6dNQDW4kQW9gBc3NhxPC58dB9KzGYHRx+isuy//ACFB7sbrrhVzNrKRYm97eWg9ePDjU/SlaEcbY28rVTe8vNlKg96e0KBUw6TqblsxNxYcQBqPMGpysWKZgjdmAXt3QTYX5XPSiVvMwhKw04FcQ2/g3j7xjWG+oTOxbXnlJzAeLWrWg3jxDBYycqhVXS/eCqQM3UWLacO8akdq4FmmYP8AFc57663qwJ7PWfDJIlxIAcyMLE2YgAX4adeg61zzA59hg9++i13Oa0DmKmtyZcUxDO6vEwuSXDHoLAG4OlrGw0q5VXNy9imCHO65Xa/EEMFHAMD4i/rVjrbxGlsQ5llzkF5pKUpVpQpSlKEJSlKEJSqwfaNg+37LO3HLnyns73t8XS/O1vGrPTQ4HZTzY8sNeI0i9rCVo7ZwMM0LLiQpj4ksbBbfNm+UjrW9XLvanthmnTDgkRqokYfiZibX6gAaeJNOVnh2K/JnDGHl632pR+Kw2GSS2Cnlk6Axgr/GWW49D51aNhCbL+kyAeFyapmyHCkVbsPtpY0uxFrVznHGySNDGNv01XS58byzwx8Xmav9gFO15kBt3SAfEXrX2bjO1QOdL6gdBy+1amJ24I5SjcxdT+Y+v51xzMWV0hY0WR9lzzceQvLQNQq/tpJMx7YkL1jUMfozL+dTW5GE2f2gMTM+IGo7YAOOpRfh9Rc+NRm18cGBqn4uQqwZCVYG6kGxBB0IPI16Hw0uMADm1XZdMzGdkweHzFny29f9Xf6VGbtbSOJwkMrfE6At+0NCfqDUnWiuIkYY3ljtwa+iUrzJIFUsxAABJJNgAOJJ5Cqt/wCJ2B7TJ2jWvbPkbJ9eNvG1NLg3cqWHGmnvwmF1b0LVrpXmKUMoZSCCAQQbgg6gg8xXqnKulKUoQorA7uxxyPK3fd2LXI4XIIAHDQga1m21tqPBxGWYkKCAABcsTwVRzPH6Gt+q7vzsIYvDfGsZjbtAXNk0BBDHkLHjTGMawU0K1jhkszRMfhvVQO398lxmEZMN2kbllDBgFYxk2OUqSCL5Qdb2PSorddm2fiQ0jFYmRjINSDYd2y82zWA8zW5u1hUdSroGt8ykFbjmG/0qc2jhlKlimcqpAta462vWDlca8DI8Hl+e3ougfLFj82K1vwuu9utVr+dlsbD38gxc3YhZI3NyucL3rC5tlJ1tc2PSrLXNtz9grNjBMZIx2RLCINeS5BALD5VF/G5rpNdADYtY/EoYYZQ2G9hY7FKUpSrNWttHGiCGSVgSI0ZyBxIVSbD6VzXZ/tCxcshLKjRtoUVbEKfwtf4h46Hwrp2KK5G7S2TKc+bhlt3r+Fr1yjZbQnEH3JXEV/6Ujhf5bDMB0zEms3iMz4Y+dh2XQcIjidFKXx8xHU7D8FaA3Z/8sX1sBbgeuXhxvflUttHf7GROCgRY1sAjLcsBp3243Pha3jVxyC3AcfS/+7VStuvEuJvjEZor8IWA08QRc+hFc1w7iMskvJdXqtTGy25shEzOarIG+9bea6fsvHCeCOUCwkRXAPLMoNvvVJ9pu60kpXEwKXKrkkUanKCSrAc7XIPhboavOBdGiQxW7MqpS2gykDLYcha1Z67YLmMfKdiZHixjYnQ9uxX57w+NsbDjwsON+lqss2xZYcIcRiQUzFY4oz8V24u45WUNYcb6nhr1sYdc2bKubrYX+vGqx7S8A0uBJQXMTrKQPwgMrH0DX8gaVdAzjQyZmRhnKCRZu/sFV8BtfKgF61JcSs2IiSQ912EZI4rn0Vh4hsp9COdVyLHWFb272HbE42BFBNpFdvBUYMxPoPqRVSPCjjkMo3Wy7EbEHSHTQ6+i2dv7KxGDYrMpK/LIoJRh5/KfA/fjUdsrY82OkCQKTc957HIg6seHpxNd6tQLbhVtc+z/AOhe2OvDHN3vT6V91rbMwC4eGOJPhjUKPGwtc+J4+tQ28W/eHwT9m+d5LXKxgEqDwzEkAX6casdcK2/hHXH4gTXzGVm15qxupHhlt9Kr5EpjbYVXhGHHmzPMx2F11Oqu+829cWO2bMMOxDAx9ojDK4QyKCbc1vYXBI1qg/yQct7VP7P3c7RbobNYi/mLEHqKsceyP0FiO/lOniOX1rl8ziwJFb7Fb0eRDw9piiOhdfmLA/Cw7s72RYHZsIxBZmJk7NFF3KCRgDqQAt7i5I4aVM7u+0DD42TswHjkN8qvbvW1OUgkE25VS8du0Y0u5u1gL+Q4DwqF2Dg2fH4dYgSwlRjbkqMCxPhlBrWxeIiYgM2Ub+HYeSyWYE8x5nX0HXbt70XdaUpW0uJSqt7Rdmyz4QCAFssgd0XiygHgOdiQbeFWmlCnx5jBK2Vosg2uS7PxOIhgLsjxRgquZ1Kkljayg6nS5vwFutSU223nkVMPYsUbufiyjNYHkbBrfSrvt7YqYyBonJF7EMOKspuCOvl0JqD3Z3AXBzds8plYAhO7kC5hYn4jc209TVGTh+PJIJHNF6+t91vDiGNIx0sgAeLoUTemmvz+XkqzupsjEvtBJTHJEsZJdnVluCpGUXtmuSOHnXU6Uq8BWgWRm5jst4cQBQpKUpQqKwY7CCaJ43+F1ZDbjZgQbfWudbN9m+JilsZUEQ+ZM2dgOQUiwY+JIHjXTKVDLCyXR4tXsXPmxmuZGRTvK1xb/wDqiMMyczc8Txvm48eNTuO9neJnZSkqdmwDfpM2dARexAFmI63F/Crc+42DabtjCM+bMRdsha97lL5ePhU9VGDhscRJI3NrWn4yxhDsRvKdSbA3Nbfn9lrbOwQghjiW5EaKgJ4kKALn6Vs0pWoucc4uJJ3KV8Ir7ShIqpjvZpg5XLBXjvqRG2VfRSCB6WFS+w92oMEpECWJ+JiSWbzY8vDhUpShWpM3IkZ4b3kjtaUpShVUrnu/u8eGaTsOwWeVNC7EqIydcoZLMT1AIHrXQq4fvds58JjpTIDlkdpEY8GDnNx6i9iPCq2U5wZ8K3+AwRzZB5jqBYF1f019FaN1opOOYBfw2Jt5Em9Weue7M2hN2EkkYIjjGsltMxIVVXkWLEeQ1PjOQ7eUYfKTc5SCSddRr61wObhzc/ORurmfgySSFwretOnz92su9UMhUEOMv4bcfMg3+lqxbjb0QRyiBoEheQ5RIhYhzyVi5LC54akXPKoTHY+f3ZJWu8TXUvxyspKlX6HS4PAgjneo/dbZ74vGw9mCVSRJHbkqowbU9TawHjW/wuGbG+FwH0WgzCb/AMN7Jjo29Qaojv39V3KlKV1C4RKUpQhKUpQhKUpQhKUpQhKUpQhKUpQhKVF7W3mw2FIWeVUY6hdS1utlBIHjW1s7akWITPA6uvC6ngehHEHwNClMMgYHlp5T1o19VtUpShRJSlKEJSlRbbzYYYj3cyr2t8uXvcSL5c1st/C96E9kb33yAmtTSlKxzYdXFnVWHRgCPoayUoTQSNQoTezYpxGCkhiADWBQaAXRgwXoL2t61xpkmDdkYpM97ZMjZr9LWvX6ApVabHbKQStrh3F3YbCwt5gTe9Uf3Vf3H2K+FwSJMO+xZ3XjbOfh9Ba/jep2OFVFlAA6AAflXulTtaGigsqaZ00jpHbk2lKUpyhSlKUISlKUISlKUISlKUISlKUIWvj9oRwRtJMwRF4k/wC7k+AqC2d7QcJO+QOyEmyl1KgnwPAetqh/a1G5hgIv2YkOfpcrZCf7w9aq2xNlrLoajlkbEwvdsF0eHwyCTE8aRxs3t0r39Fi2jgXnxWIZ7lu1cG/LK5AHoAB6VNbgSe64qbtGCRdiWkJNlBV1Ck+PeYetTezdidkzFjmDWIJ43AtY9dANa1sfu6HZ2J7ptZR+rexPXUnSsNvHoDKWn9NaFXpM6KZhx3H4aA/jZSkXtMwZkyFnUXsHZCE/1A8SBVqVr6iuF7bwqoSK67ufC6YHDrLcOIxcHiB8oPiFsPSt5rg5ocOqzeKcPhx4mSxE6mqP8/lTFKUpywFTt/MTikaHsHeOLXtHQcGuMuc20W1/DrUX/JK5+0uDL2ol7W2lwQ18t7Wvc8bflUvvxsTEzvA+HAdUJzIWCjMSLNrobAEdRfxqBk22wmMBC+8dssfA5LkqOHEi54+N/CsbiLckub4B9+/8XRwCV2PGMctsXzVvV/8Abr9q6KZ3GnxTTTdrI8sFu478C+b5DzW17204Vc6pe4+ysQmIxEs9kVu6UDA9+98xA0GnC+pDX4Wq6VqxXyi91mcSLDOSwgihttt5afRKUpUiz0pSlCEpSlCEpSlCEpSlCEpSlCEpSlCEpSlCFE7zbWhw2HZsSA6N3Mlgc5Py2OnInXpXO9mKssuaFPd1v8Kuz/49B6CrL7UdkyTYeOSMFuyYsyjU5WFi1udrD0JqhbFxzswSFS7nQKup/wDweJ0qHIY6SJzWblddwrHacQyMOpu9dB6bba2V06PQAXubc7X+1YMemeNgHK+It/mDVb2dtQwyyrIwLKcjdAV0IHgGuL87XrXxGPeWZ+xN2Kg5Px2Njl/W1Ww58BrYHi4+CTCctvbW60VVvD3Nk5idBRvovGF2lFg5w08CzWN8+Zi6+IRiUJHp511TCYpZY1kjOZXAZSOYIuK4Vi8Q8z5FVi5NgoBzX6ZeN67NutsxsNg4Yn+JV73gWJYj0Jt6V3DAQ0B26k45jsZGx5PxnSr6d/L00UrSlKcuXStVtlwmXtTFH2o+fIufhb4rX4aVtVrbQxfZRlrXOgVfxMxsq+rECkOmpSh5bZBpYdoYNie0gIEqi1jfLIo+R7cuNm4qTfUEg+tlbWTEKSt1ZTlkRtHjccVYfcEaEEEEg1nwkTKgDtma3ebqTqbDkL8ByFqiNu7IkzjE4SwxCCxUmyzoNeyfx45W5E9CabqNQmajVTtKj9ibaTFxCSO4Nyro2jxuvxI45MD/AK1IU4G9U4G0pSlKhKj9p7ZSKGWQEP2YNwpBII0sbcLHj0qQrhm+wdcVJ2L52Z2DBQ9rljddePLnVPLndEBy9VZx4RK7Xor1uJva2IlkjcZiztIDf4QABlt04Wt41ea4DsGafDSGNxIhJBYxEZ2BAKgOeC6g6cb87C3bdgTl8Ol0lSwtaY3c25k87+nlUOFMTcbjZCly4g08w2KkaUpWkqKUpShCUpShCV8c2BsL+FfaUIXiKQMARwP+/Q18SBVuVUAnjYAX87cai8Xjxhj2p1hkFyR8r2up8n4ftZfxGpcG9NDgdEB3Rcf3s2DiMPipWWN3jkdnRkVmHfOYqbcCCSNeNS3s93fdpnlxKZVaJkVHFmcMy5mynXKNBc8S2nCulE1obJ74Mx4y6r4Ri/Zj1BzebmlJ6Lbl41JJj+ByiyKJ8vktRMYcLKsc5ujkLDMeNzwilb8X4WPxcD3tWm6w4zBpNG0cqhkYZWU8CDUDsfaLYeUYady6MWGGmOpfISGhkP8AxUsbH5gOoNNvlNLCut1ZK0dh4jPhomvc5AD5gWP3requbKxHYQ5j8MbvFN+qFchZPIArf9U3+WmOdUg+R+yQmiFY6jMQe0xcacokMrftPdI/t2p9BUnUTsg5p8U/9YsQ8o4lP+J3p7ugSu6BS1KUp6cqXiGeEtjoVOZGaLHRL/SLExHaKP8AiKtmHVWtVvwuKWVFeMhkYBlI4EEXBqOhXs8Y6/LPGJB+3EQj/VWi/hqM2Afc8ZLgj/NuDiML4KW/SxD9lzmA6NULTXv3uom6e/e6tNKUqZSpWFsGhbMUXN+LKL6cNeNZqUhAO6Lpa8ez41CgIvcAVbgEgAWABOvCtilKAANkpJO61tpY9YImkf4VFz+QHqSB61E7N3wimwzTcDGpMiAgkW6dQeVQXtG2ugHZOkoIUsrqRlJPVfmW4F9Ra315GdsmMsoJswsbX1151lzZcglLWbD+f6WhDitdHbt11fEb/viJkig/RKzgF9CwXMNde6Da/Hr4V0EVwrdHZyyOjTSxxoSLjOM5F+QW5Xza1dwwoUIojtlAAWxuLDQWPOnYL5HFxeb290mZbGMoNCy0pStNUVikmsyL+K/2F6xbSb9GQOLkJ/GwUn0BJ9K845rPCf6y38Ubgfe31r5jj+kgHWQn6RSH87VHe499E0ndetp4YPBIlgQUYAfum33tWluxtIywgSH9IgUMeGYMoZHA6MpB8CGHKpiqfsvFiHFrHw7z4fX5ku8sDeOUiVP7QVG88sjT309/umuNOCsG35SuGktxYCMecrCMH6tW8iBQANABYDwFRW8kllgH4sTAPpIG/MVL1KP1H0Th+opVb2hs1HOIgkJCvbERsPije9mZDyKyBX/tDVkqE3k7pjfqJYz5NCz/AOKJabLo20j9rWTdvajTRMs1hPCximA4ZlAs4H4XUqw/atyrRwM/Z4g9pbs8X31vwzcMp/aTL61p7ZxXuu0cy6LisLID4yYYF0bzyMR9KsWO2Qk0HZNoABlI4qVFgRUTw536d2/v/oTNTtuFrbFl7NnwzG/Zi8R5tFewBPNoz3D4ZCfirHus9xiT/wC7mH0YD8gKrmN2q+DkBxI78bq6yLwkjdRHKp10OVc/7SC/WpbcLFZ1xXC/vUjaG479joeY4602OYPcB110TWvBcB81aaUpVxWFFbZOWXCv/XGM+UkTj/EE+lQntDnGHODxQNjDiAD4xyqVkH0AqU3plsuH8cXAB/Hr+RrmPtgxHveIOGLmNIgjOA7ESMVdkJGUhcq35fPxOUA13uADr8ksULpnljd12ODFhjl4Na9uo/ED8y+I9bVnql7h4r33A2kJ7SGRozKHJcyLxkF75bgrcG41ItbQyK7ck7X3VyglvbthbIRlzWCnhPl17M6W72o0qTnFA90kgMbi124NKYbGXlEcYBtrIeSgjQeLnQ25DU8ReK2nvjHhphHMpCsAUkGqtrZh5jXrwqYgw6wx2UGwuTxZieJJ5sxOvU1w/fLaEbu4wyyqpbMFLApc/MEtdSfOqmVM6IANIsq1iwiQnmXdYJg6hlN1YAgjmDXuuS+z7fwr2cUyMFssQbMSAbnW2g1Y3J420HACutVYgmEo8xuo5ojGaK0tqbHixK5ZUDaEAkC4uLXF+dUbeD2bK0M4w8SrZkKa3ZwO85vx4lQB0j/W16NSkkx2Sa7HuiOZzNlwzY2yzAx7bDdqgNj8aupuRoVI10PEH4a7HsGCNMPH2GbsyMy5ixOuvPh5cK3sg6D/AHr+deqixsXwXEk36KSfI8UbV6pSlKuqqtbaOGMkbKps2jKejKQynyuBUb/KIlkwxGhzyK6niriFrqfLWsw2kEmmRzYKY3B8HQj80J9agt4O9Lh8RhrLL7w8GtrMUWVNR1upHk30qSPr42+o+R6KF7uo96q3SSWZR1v9h/2qqbyRgJJKthJFiogjdO17AG+moBe/pW5srboxM8QIyusc3aJ0YNEPpq336VDby4rNg5iP6THxqvjkmjT/AOo0OeyVmmo/r8pHODh77L7vPvA4SFJk7OVMRE9+MbBWPeB6eH3q64S2RcrZhb4r3v1Nx1NU3fCP3jBYiYa5ZAsXgkcmRiP2nzG/MBelasiSYKNMRhZLxt2RdG5dtltccGF2Gosag8V8LtfiHfrX3UYeWuN6hXnEYnK8ac3J+ioSfvlHrUdvI4vhV/FiUFvDI9/t+dRmydvri8ZCV0ywSllJ4M7xj1FlJHhWL3/3naUSDVcN28sh6NmMSjzAAP71T+M17dOp/CkMgcNOp/CgN/caVbAKT+kilkifytGubyZGB9a6RjscsK3a5JOVVGrOx4Ko6/YAEmwBNcx9qrhsdAqgXWEux8MxK38sn3qd3d3i96xgeSwIDpGmpyKqq0j+bMwF+QW3Oo2Scjyy9dFG19PLfkpnGbK7ZyMSFZpIJRl4rGAyWCnjfvatxJ6CwHPdznnvIcMzXVUdgDqwI1OU6Nr+ddD2tju8zDguClk/jKZf8BqgbkLkxUCE2WfDqG/WFr5fAEx2Phcc6jna1zgAfXqmSgcwrurtu7viJ2yT2RjYJbRW+uoJPLhwq01Vt89hK0ZnQWddWt8y8yfEcb9PStjdnbvaYYGQ3ZGWNieYYgKx+v2NSQzPjeYZTfUHuFOxxaeR31UTtbGhsThIL/zeImnk8FjZ3Un90mob2mYOP3DD4hQY52KjNGchIkQu4a3xC+ovwOo51ojbxnlxuIygjLJEjaAqspMaG3OwA8da++07aCyw4SGIhrIG011ayKPO4bSomyAhwPsaBRMncy3sNHp/Cs+zpFwez8HFhUUYjERxqhsL5nUNJK54tYsWN+ZqWxmw0SKKM3aMtkkJJzF5GBWbNxEglCnMNRnPSoLd20m1WBPdw0PYxjxTKjEevafardt0j3WY9I3I8Cqkj6EfarTTzgu7aD0UoPPbj7/1aWBxEjiXCyuRMii0gAvJE9wsoB0zaFWHAML8CK0cJ7OcMjZjnc2I72X5ltfhx1vXveHFdli9nzDTPI2HbxWaO4Ho6Iasc+IVFzObD8yeAAGpJ6DU0roo5DbxdKzHK5gIBVT3T3EGFLtKVbMSAlgykAnKWuOPMW4XNWnG4xYULvwH1JPADxJrzhy7HM3dFrKml/Nj18Bw8eVI9oG8QWZIkOsfffpmI7o8wLn94U6KJsTaanOkdKbctnbG22ylpDqb5UHBQPzPj1NSG4+8fvUTK1w8Z1B45Tw+n+YrmuO2+SMzm9tBYAXvyrX2BvG+ExPaG2Zjc66Ec1PTz62qQJKXeaVHbG29Fi0zQsCfmU/EvmP8+FSNPTEpSlCFzDG7QZ8bijfumGa39mkgX6ZTWKHboaDDOQQVxMuKvyZTjSGt4jPqP1h10wYh8sgJ54eS/wC++IH+damM2dLHsnCyMjL2csr66ExyODe3Qrc6/hrBieSx3ofrRWaCad77KY2htj3bE50HeOCXN+02Rr+eW30qN21tYJDhobFuzmjkZgfikSFZXW3OzSak828DWhtjFZ5J5AbosYQHl3IlX/ppsGI+9pHKthDDiJGXq0kLXv6ZaVj9T2TQ8kkK54fGWwkeFfXPg3kB5llzMfyFRCbYI2UW5wyYVf8Al4m4/uha0P5VzYjBa/DFPC3q7qP7rLWGKB5MHjIYxmIeKe1x/No7ZyOtu6bU8PJc35fZP59RXb7LNsfFe7YqFzwVFLW6aX/usalN1doiPDbQxMmhYXHUs5fKo8S5sKh8ImYMW5Ye9/7SIfkTWqmJ/QpGWyqo95cn+r7sQ/5knDwFVYXlp8tT+xH2UUZoj1X3bGL94xWLkNgwKxEAlgMtgwUnlmDV4h2icNileIXKrKxF/iDABl/hGnjatXZeEZcN2h/pX0PM5WAb7m3oa2cLgTJjBkK6NltfUmSy6DwPHpp1oe8+I4/P+AkJPNasmL24JMPi5FN1MUGHQ+BF2+/aVVsFtM4eWCQk3QINBfLGqqSdeJylxbrbrRZMsEkA/wDUqBbmCr5fu9a+04mPvBHBOzjI52dCb+XdH1FS8xJHqf3/ALQ5xJBV7g2tN7liFkFjFhXkXj8EyI6L+4pZPSobDbXCYaePUGWNShH4ka5HmVJP7prDtfbR927pJD4QQOT+IBWb1uGHka0U1wV7cClj43cWv4gn+Gmyv5iCPMfsQnPfe3mvOxZL4PFjoygfxSN/kPpWeKAtjkQtoGUKdLDW2bx1sa+xbMbDQTBjmVlimzAGwWWOQqD43JHpWrBGfdWnU/zcYS4/FlzcfC8f8YprwS7byTKPv5rbj2s8WLk7Nu8JXYMNczQs5ZvBXdivkTVr2ptV2WKFb5sZCygcQC+IGY+kbv8ASqPi8OuHlw5vdThkkGupzk5r+OZWPOtl94LlSLDKCE5lQTcgE8Lnjar8ET9e39/hXYYnEHoFdt+pr4zZsSgkJOJnsCcqoVAJtw0zfSpLDbZXtDLiAQbkQpoQicM3H425nkLAc782O8DfiP5flXj+WvGr/LratiMXa6rit607NuyGaTKcgYgAtbQE30F64xtlMRHIzYlWDOxJY6hiTc2I09Kkv5a8a8Yja4lQoxzLwte9r/kadZT6VfONrBiJy3MW6WBqNOL5WN+FW7d/D4eIg4kB2te3EA9Lc/OlSqG2ftmXDuskRKupuCrHT01+nA867xuRvem0cPmFllSwlToeRH6p1t5EcqoL71qNI0jReQyr99K+4HepIZhNHGivbKxXuh1PFSB5A+BFFpCF1+lR+F27DIiuJFAZQwBIvZhfXxpTkxYNs7CSWKTIi9oUkVDoO9IpFz6sT6mvu0dgCbBHDEjWIRhiL2IXKGt97VLUqPw266bpvIFQNg7mrPhMTDLnUdtIkb2AJUZBnGljqlumrDnWw27GbaszEEI0Cg68Q4ytbXS3Zgfv1d6+ZBe9teF/Co/+OyqUYhbQC57vPuW/vmGlgS8AYLIF+JS85dmsPls1rjhl9asUu50RxDSqMgaFoiFvxcZb24aILW4cOlWGlO8Bl3SXwm3agE3XVcC0AVQ7RZGOti4SwbXhrrUJivZZHKkYeZwyxdmwXKFchi68RcAMfM2HSr1SjwWdkvhN7Kqbn7sKmDhEq3YIpF+RLCUi3g/+AVi3P3BXCLmnIklEhZWF7WBOU2665jfnbpc28CvtAgZpogRN002VCh9nvZ4mCQAMO1keck6BQf0SgeA8ON7nhUnvTuhFJBM0MaiVyruQNWCFSwHQlV+tWqlAgYARSQRNAIVcxW5ED4I4YDLcGzgXIc2uwzHnlGnTSo2DcyRdlthWyGTPmVge6bOpBJtf4QautKDCzt5JTE09OlKp4z2eRzRxxvLIFVI0ky5R2giDBL3BygZm4eHSpdN18MMMcMIl7EggrrrcgkluOa4Bve9wOlStKeI2jYJQxo2C59tD2VxyOUzy5OxyxsxByOHc20Aut3Bt4N6ULa/sx2jhrsqiZB/wmzG37Bsx9Aa79ShrA3QJzQGigvyz78RxNjzrx/KevGv09NsqFzd4o2PVkQn6kV8Gx4LW7GK3/wAaf6U6k+1+YP5Uv/3rJshWmxEcaXzSOqADqzW+16/Skm7OEb4sNhz5wxH/AKaYTdnCwuJIsNAji9mSKNWF9DYgXGlCLVfxfsl2eyN2cGRypyOJJjla3dbLnsbGxtXMdoezDacbkrEJLcDHIhHoGIP2r9A0pUlr83NuJtMmxws39y3+K1TWyvZRtGVl7UJCvV3DEeSxk3PmRXd6UItVLDezbDoiqXmJVQCc4F7C17W08qVbaUlItf/Z"/>
          <p:cNvSpPr>
            <a:spLocks noChangeAspect="1" noChangeArrowheads="1"/>
          </p:cNvSpPr>
          <p:nvPr/>
        </p:nvSpPr>
        <p:spPr bwMode="auto">
          <a:xfrm>
            <a:off x="342900" y="-60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2996952"/>
            <a:ext cx="245745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370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รวมกลุ่ม">
  <a:themeElements>
    <a:clrScheme name="รวมกลุ่ม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รวมกลุ่ม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รวมกลุ่ม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2895</TotalTime>
  <Words>2537</Words>
  <Application>Microsoft Office PowerPoint</Application>
  <PresentationFormat>นำเสนอทางหน้าจอ (4:3)</PresentationFormat>
  <Paragraphs>613</Paragraphs>
  <Slides>64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64</vt:i4>
      </vt:variant>
    </vt:vector>
  </HeadingPairs>
  <TitlesOfParts>
    <vt:vector size="65" baseType="lpstr">
      <vt:lpstr>รวมกลุ่ม</vt:lpstr>
      <vt:lpstr>เอกสารหลักฐานการศึกษา ตามหลักสูตรแกนกลางการศึกษาขั้นพื้นฐาน  พุทธศักราช ๒๕๕๑</vt:lpstr>
      <vt:lpstr>เอกสารหลักฐานการศึกษาที่กระทรวงศึกษาธิการกำหนด</vt:lpstr>
      <vt:lpstr>เอกสารหลักฐานการศึกษาที่กระทรวงศึกษาธิการกำหนด</vt:lpstr>
      <vt:lpstr>เอกสารหลักฐานการศึกษาที่กระทรวงศึกษาธิการกำหนด</vt:lpstr>
      <vt:lpstr>เอกสารหลักฐานการศึกษาที่สถานศึกษากำหนด</vt:lpstr>
      <vt:lpstr>การสั่งซื้อ และควบคุม ปพ.๑/ปพ.๒ </vt:lpstr>
      <vt:lpstr>งานนำเสนอ PowerPoint</vt:lpstr>
      <vt:lpstr>การสั่งซื้อ ควบคุม และการจัดเก็บรักษา  ปพ.๓ </vt:lpstr>
      <vt:lpstr>งานนำเสนอ PowerPoint</vt:lpstr>
      <vt:lpstr>งานนำเสนอ PowerPoint</vt:lpstr>
      <vt:lpstr>งานนำเสนอ PowerPoint</vt:lpstr>
      <vt:lpstr>การจัดทำและกรอกข้อมูลใน ปพ.๑</vt:lpstr>
      <vt:lpstr>การกรอกจำนวนชั้นปีใน ปพ.๑ : ป  (ระดับประถมศึกษา)</vt:lpstr>
      <vt:lpstr>การกรอกจำนวนชั้นปีใน ปพ. ๑ : ป  (ระดับประถมศึกษา)</vt:lpstr>
      <vt:lpstr>แนวปฏิบัติการจัดการเรียนการสอนรายวิชาหน้าที่พลเมือง</vt:lpstr>
      <vt:lpstr>แนวปฏิบัติการจัดการเรียนการสอนรายวิชาหน้าที่พลเมือง</vt:lpstr>
      <vt:lpstr>การกำหนดรหัสรายวิชาเพิ่มเติมหน้าที่พลเมือง</vt:lpstr>
      <vt:lpstr>การกรอกข้อมูลรายวิชาเพิ่มเติมหน้าที่พลเมือง (ระดับประถมศึกษา)</vt:lpstr>
      <vt:lpstr>การกรอกข้อมูลรายวิชาเพิ่มเติมหน้าที่พลเมือง (ระดับมัธยมศึกษาตอนต้น)</vt:lpstr>
      <vt:lpstr>การกรอกข้อมูลรายวิชาเพิ่มเติมหน้าที่พลเมือง (ระดับมัธยมศึกษาตอนปลาย)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การกรอก ปพ.3</vt:lpstr>
      <vt:lpstr>การเทียบโอนจากการศึกษาในระบบสู่การศึกษาในระบบ</vt:lpstr>
      <vt:lpstr>การเทียบโอนจากการศึกษาหลักสูตรต่างประเทศ สู่การศึกษาในระบบ</vt:lpstr>
      <vt:lpstr>ปัจจุบันจะมีนักเรียนเรียนอยู่ในโรงเรียน จำนวน ๓ กลุ่ม</vt:lpstr>
      <vt:lpstr>      การอนุมัติจบการศึกษา            </vt:lpstr>
      <vt:lpstr>การจำหน่ายนักเรียน</vt:lpstr>
      <vt:lpstr>     จำหน่ายนักเรียน ๕ สาเหตุ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สรุปปัญหาที่พบในการดำเนินงานเกี่ยวกับ ปพ.๓  ตามหลักสูตรแกนกลางการศึกษาขั้นพื้นฐาน ๒๕๕๑</vt:lpstr>
      <vt:lpstr>สรุปปัญหาที่พบในการดำเนินงานเกี่ยวกับ ปพ.๓  ตามหลักสูตรแกนกลางการศึกษาขั้นพื้นฐาน ๒๕๕๑</vt:lpstr>
      <vt:lpstr>สรุปปัญหาที่พบในการดำเนินงานเกี่ยวกับ ปพ.๓  ตามหลักสูตรแกนกลางการศึกษาขั้นพื้นฐาน ๒๕๕๑</vt:lpstr>
      <vt:lpstr>สรุปปัญหาที่พบในการดำเนินงานเกี่ยวกับ ปพ.๓  ตามหลักสูตรแกนกลางการศึกษาขั้นพื้นฐาน ๒๕๕๑</vt:lpstr>
      <vt:lpstr>สรุปปัญหาที่พบในการดำเนินงานเกี่ยวกับ ปพ.๓  ตามหลักสูตรแกนกลางการศึกษาขั้นพื้นฐาน ๒๕๕๑</vt:lpstr>
      <vt:lpstr>สรุปปัญหาที่พบในการดำเนินงานเกี่ยวกับ ปพ.๓  ตามหลักสูตรแกนกลางการศึกษาขั้นพื้นฐาน ๒๕๕๑</vt:lpstr>
      <vt:lpstr>สรุปปัญหาที่พบในการดำเนินงานเกี่ยวกับ ปพ.๓  ตามหลักสูตรแกนกลางการศึกษาขั้นพื้นฐาน ๒๕๕๑</vt:lpstr>
      <vt:lpstr>สรุปปัญหาที่พบในการดำเนินงานเกี่ยวกับ ปพ.๓  ตามหลักสูตรแกนกลางการศึกษาขั้นพื้นฐาน ๒๕๕๑</vt:lpstr>
      <vt:lpstr>ขอบคุณค่ะ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การวัดและประเมินผลการเรียนรู้ ตามหลักสูตรแกนกลางการศึกษาขั้นพื้นฐาน พุทธศักราช ๒๕๕๑</dc:title>
  <dc:creator>Corporate Edition</dc:creator>
  <cp:lastModifiedBy>User</cp:lastModifiedBy>
  <cp:revision>398</cp:revision>
  <cp:lastPrinted>2016-02-29T10:33:05Z</cp:lastPrinted>
  <dcterms:created xsi:type="dcterms:W3CDTF">2014-04-09T09:48:09Z</dcterms:created>
  <dcterms:modified xsi:type="dcterms:W3CDTF">2016-03-14T02:19:18Z</dcterms:modified>
</cp:coreProperties>
</file>