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94568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54" d="100"/>
          <a:sy n="154" d="100"/>
        </p:scale>
        <p:origin x="-762" y="500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CABA-0CDB-4D08-B11C-4BEFB91C57BD}" type="datetimeFigureOut">
              <a:rPr lang="th-TH" smtClean="0"/>
              <a:t>08/01/58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26D13-C954-4402-A0EC-323194F0E5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6956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CABA-0CDB-4D08-B11C-4BEFB91C57BD}" type="datetimeFigureOut">
              <a:rPr lang="th-TH" smtClean="0"/>
              <a:t>08/01/58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26D13-C954-4402-A0EC-323194F0E5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57557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CABA-0CDB-4D08-B11C-4BEFB91C57BD}" type="datetimeFigureOut">
              <a:rPr lang="th-TH" smtClean="0"/>
              <a:t>08/01/58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26D13-C954-4402-A0EC-323194F0E5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73563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CABA-0CDB-4D08-B11C-4BEFB91C57BD}" type="datetimeFigureOut">
              <a:rPr lang="th-TH" smtClean="0"/>
              <a:t>08/01/58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26D13-C954-4402-A0EC-323194F0E5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84912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CABA-0CDB-4D08-B11C-4BEFB91C57BD}" type="datetimeFigureOut">
              <a:rPr lang="th-TH" smtClean="0"/>
              <a:t>08/01/58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26D13-C954-4402-A0EC-323194F0E5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950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CABA-0CDB-4D08-B11C-4BEFB91C57BD}" type="datetimeFigureOut">
              <a:rPr lang="th-TH" smtClean="0"/>
              <a:t>08/01/58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26D13-C954-4402-A0EC-323194F0E5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14402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CABA-0CDB-4D08-B11C-4BEFB91C57BD}" type="datetimeFigureOut">
              <a:rPr lang="th-TH" smtClean="0"/>
              <a:t>08/01/58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26D13-C954-4402-A0EC-323194F0E5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60029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CABA-0CDB-4D08-B11C-4BEFB91C57BD}" type="datetimeFigureOut">
              <a:rPr lang="th-TH" smtClean="0"/>
              <a:t>08/01/58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26D13-C954-4402-A0EC-323194F0E5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44310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CABA-0CDB-4D08-B11C-4BEFB91C57BD}" type="datetimeFigureOut">
              <a:rPr lang="th-TH" smtClean="0"/>
              <a:t>08/01/58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26D13-C954-4402-A0EC-323194F0E5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43034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CABA-0CDB-4D08-B11C-4BEFB91C57BD}" type="datetimeFigureOut">
              <a:rPr lang="th-TH" smtClean="0"/>
              <a:t>08/01/58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26D13-C954-4402-A0EC-323194F0E5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85955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CABA-0CDB-4D08-B11C-4BEFB91C57BD}" type="datetimeFigureOut">
              <a:rPr lang="th-TH" smtClean="0"/>
              <a:t>08/01/58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26D13-C954-4402-A0EC-323194F0E5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13347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4DCABA-0CDB-4D08-B11C-4BEFB91C57BD}" type="datetimeFigureOut">
              <a:rPr lang="th-TH" smtClean="0"/>
              <a:t>08/01/58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26D13-C954-4402-A0EC-323194F0E5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882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5" Type="http://schemas.microsoft.com/office/2007/relationships/hdphoto" Target="../media/hdphoto2.wdp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00006" y="480632"/>
            <a:ext cx="3424335" cy="46166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63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th-TH" sz="2400" b="1" dirty="0" smtClean="0">
                <a:cs typeface="+mj-cs"/>
              </a:rPr>
              <a:t>ผังจัดงานวันเด็กแห่งชาติ ประจำปี 2558</a:t>
            </a:r>
            <a:endParaRPr lang="th-TH" sz="2400" b="1" dirty="0">
              <a:cs typeface="+mj-cs"/>
            </a:endParaRPr>
          </a:p>
        </p:txBody>
      </p:sp>
      <p:sp>
        <p:nvSpPr>
          <p:cNvPr id="1033" name="สี่เหลี่ยมผืนผ้า 1032"/>
          <p:cNvSpPr/>
          <p:nvPr/>
        </p:nvSpPr>
        <p:spPr>
          <a:xfrm>
            <a:off x="5158321" y="1746927"/>
            <a:ext cx="216024" cy="35950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3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474" y="2408019"/>
            <a:ext cx="2317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793" y="3081085"/>
            <a:ext cx="2317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4" name="กลุ่ม 73"/>
          <p:cNvGrpSpPr/>
          <p:nvPr/>
        </p:nvGrpSpPr>
        <p:grpSpPr>
          <a:xfrm>
            <a:off x="2148827" y="1613583"/>
            <a:ext cx="2790819" cy="1839013"/>
            <a:chOff x="1922643" y="1610697"/>
            <a:chExt cx="3017004" cy="1841899"/>
          </a:xfrm>
        </p:grpSpPr>
        <p:sp>
          <p:nvSpPr>
            <p:cNvPr id="7" name="สี่เหลี่ยมผืนผ้า 6"/>
            <p:cNvSpPr/>
            <p:nvPr/>
          </p:nvSpPr>
          <p:spPr>
            <a:xfrm>
              <a:off x="1936608" y="1613583"/>
              <a:ext cx="2984783" cy="18390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cxnSp>
          <p:nvCxnSpPr>
            <p:cNvPr id="9" name="ตัวเชื่อมต่อตรง 8"/>
            <p:cNvCxnSpPr/>
            <p:nvPr/>
          </p:nvCxnSpPr>
          <p:spPr>
            <a:xfrm>
              <a:off x="2526660" y="3443806"/>
              <a:ext cx="1998654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ตัวเชื่อมต่อตรง 10"/>
            <p:cNvCxnSpPr/>
            <p:nvPr/>
          </p:nvCxnSpPr>
          <p:spPr>
            <a:xfrm>
              <a:off x="1936608" y="2177178"/>
              <a:ext cx="0" cy="31153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สี่เหลี่ยมผืนผ้า 26"/>
            <p:cNvSpPr/>
            <p:nvPr/>
          </p:nvSpPr>
          <p:spPr>
            <a:xfrm>
              <a:off x="2353230" y="1610697"/>
              <a:ext cx="2205848" cy="48456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63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092112" y="1668314"/>
              <a:ext cx="7280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800" b="1" dirty="0" smtClean="0">
                  <a:cs typeface="+mj-cs"/>
                </a:rPr>
                <a:t>เวทีกลาง</a:t>
              </a:r>
              <a:endParaRPr lang="th-TH" sz="1800" b="1" dirty="0">
                <a:cs typeface="+mj-cs"/>
              </a:endParaRPr>
            </a:p>
          </p:txBody>
        </p:sp>
        <p:cxnSp>
          <p:nvCxnSpPr>
            <p:cNvPr id="30" name="ตัวเชื่อมต่อตรง 29"/>
            <p:cNvCxnSpPr/>
            <p:nvPr/>
          </p:nvCxnSpPr>
          <p:spPr>
            <a:xfrm>
              <a:off x="4921391" y="2201441"/>
              <a:ext cx="0" cy="270984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5" name="สี่เหลี่ยมผืนผ้า 1024"/>
            <p:cNvSpPr/>
            <p:nvPr/>
          </p:nvSpPr>
          <p:spPr>
            <a:xfrm>
              <a:off x="2148828" y="2369382"/>
              <a:ext cx="168388" cy="288137"/>
            </a:xfrm>
            <a:prstGeom prst="rect">
              <a:avLst/>
            </a:prstGeom>
            <a:noFill/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031" name="วงรี 1030"/>
            <p:cNvSpPr/>
            <p:nvPr/>
          </p:nvSpPr>
          <p:spPr>
            <a:xfrm>
              <a:off x="2410351" y="2472425"/>
              <a:ext cx="72008" cy="12133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pic>
          <p:nvPicPr>
            <p:cNvPr id="1039" name="Picture 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3135" y="2898852"/>
              <a:ext cx="36512" cy="2746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45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2643" y="2877421"/>
              <a:ext cx="36512" cy="317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47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90929" y="980374"/>
            <a:ext cx="720080" cy="814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57" name="TextBox 1056"/>
          <p:cNvSpPr txBox="1"/>
          <p:nvPr/>
        </p:nvSpPr>
        <p:spPr>
          <a:xfrm>
            <a:off x="4875841" y="1808415"/>
            <a:ext cx="7809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1</a:t>
            </a:r>
          </a:p>
          <a:p>
            <a:pPr algn="ctr"/>
            <a:r>
              <a:rPr lang="th-TH" sz="1400" b="1" dirty="0" smtClean="0">
                <a:cs typeface="+mj-cs"/>
              </a:rPr>
              <a:t>(อำนวยการ)</a:t>
            </a:r>
            <a:endParaRPr lang="th-TH" sz="1400" b="1" dirty="0">
              <a:cs typeface="+mj-cs"/>
            </a:endParaRPr>
          </a:p>
        </p:txBody>
      </p:sp>
      <p:sp>
        <p:nvSpPr>
          <p:cNvPr id="1059" name="TextBox 1058"/>
          <p:cNvSpPr txBox="1"/>
          <p:nvPr/>
        </p:nvSpPr>
        <p:spPr>
          <a:xfrm>
            <a:off x="4995264" y="2461050"/>
            <a:ext cx="5421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2</a:t>
            </a:r>
          </a:p>
          <a:p>
            <a:pPr algn="ctr"/>
            <a:r>
              <a:rPr lang="th-TH" sz="1400" b="1" dirty="0" smtClean="0">
                <a:cs typeface="+mj-cs"/>
              </a:rPr>
              <a:t> (</a:t>
            </a:r>
            <a:r>
              <a:rPr lang="th-TH" sz="1400" b="1" dirty="0" err="1" smtClean="0">
                <a:cs typeface="+mj-cs"/>
              </a:rPr>
              <a:t>สสจ</a:t>
            </a:r>
            <a:r>
              <a:rPr lang="th-TH" sz="1400" b="1" dirty="0" smtClean="0">
                <a:cs typeface="+mj-cs"/>
              </a:rPr>
              <a:t>.)</a:t>
            </a:r>
            <a:endParaRPr lang="th-TH" sz="1400" b="1" dirty="0">
              <a:cs typeface="+mj-cs"/>
            </a:endParaRPr>
          </a:p>
        </p:txBody>
      </p:sp>
      <p:sp>
        <p:nvSpPr>
          <p:cNvPr id="1062" name="TextBox 1061"/>
          <p:cNvSpPr txBox="1"/>
          <p:nvPr/>
        </p:nvSpPr>
        <p:spPr>
          <a:xfrm>
            <a:off x="5009705" y="3123543"/>
            <a:ext cx="5293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3</a:t>
            </a:r>
          </a:p>
          <a:p>
            <a:pPr algn="ctr"/>
            <a:r>
              <a:rPr lang="th-TH" sz="1400" b="1" dirty="0" smtClean="0">
                <a:cs typeface="+mj-cs"/>
              </a:rPr>
              <a:t>(</a:t>
            </a:r>
            <a:r>
              <a:rPr lang="th-TH" sz="1400" b="1" dirty="0" err="1" smtClean="0">
                <a:cs typeface="+mj-cs"/>
              </a:rPr>
              <a:t>พมจ</a:t>
            </a:r>
            <a:r>
              <a:rPr lang="th-TH" sz="1400" b="1" dirty="0" smtClean="0">
                <a:cs typeface="+mj-cs"/>
              </a:rPr>
              <a:t>.)</a:t>
            </a:r>
            <a:endParaRPr lang="th-TH" sz="1400" b="1" dirty="0">
              <a:cs typeface="+mj-cs"/>
            </a:endParaRPr>
          </a:p>
        </p:txBody>
      </p:sp>
      <p:pic>
        <p:nvPicPr>
          <p:cNvPr id="1046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68774" y="3572108"/>
            <a:ext cx="313035" cy="622441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8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439" y="4033009"/>
            <a:ext cx="529464" cy="601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3" name="Picture 2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819" y="4030597"/>
            <a:ext cx="793832" cy="5954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64" name="TextBox 1063"/>
          <p:cNvSpPr txBox="1"/>
          <p:nvPr/>
        </p:nvSpPr>
        <p:spPr>
          <a:xfrm>
            <a:off x="2214071" y="3714645"/>
            <a:ext cx="6094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dirty="0" smtClean="0">
                <a:cs typeface="+mj-cs"/>
              </a:rPr>
              <a:t>4 (</a:t>
            </a:r>
            <a:r>
              <a:rPr lang="th-TH" sz="1400" b="1" dirty="0" err="1" smtClean="0">
                <a:cs typeface="+mj-cs"/>
              </a:rPr>
              <a:t>กศน</a:t>
            </a:r>
            <a:r>
              <a:rPr lang="th-TH" sz="1400" b="1" dirty="0" smtClean="0">
                <a:cs typeface="+mj-cs"/>
              </a:rPr>
              <a:t>.)</a:t>
            </a:r>
            <a:endParaRPr lang="th-TH" sz="1400" b="1" dirty="0">
              <a:cs typeface="+mj-cs"/>
            </a:endParaRPr>
          </a:p>
        </p:txBody>
      </p:sp>
      <p:cxnSp>
        <p:nvCxnSpPr>
          <p:cNvPr id="1067" name="ตัวเชื่อมต่อตรง 1066"/>
          <p:cNvCxnSpPr/>
          <p:nvPr/>
        </p:nvCxnSpPr>
        <p:spPr>
          <a:xfrm>
            <a:off x="1916832" y="1674272"/>
            <a:ext cx="0" cy="304770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0" name="ตัวเชื่อมต่อตรง 1069"/>
          <p:cNvCxnSpPr/>
          <p:nvPr/>
        </p:nvCxnSpPr>
        <p:spPr>
          <a:xfrm>
            <a:off x="1591481" y="2179176"/>
            <a:ext cx="0" cy="2514575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9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708" y="4033009"/>
            <a:ext cx="2317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0" name="TextBox 79"/>
          <p:cNvSpPr txBox="1"/>
          <p:nvPr/>
        </p:nvSpPr>
        <p:spPr>
          <a:xfrm>
            <a:off x="873263" y="4119890"/>
            <a:ext cx="8226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5</a:t>
            </a:r>
          </a:p>
          <a:p>
            <a:pPr algn="ctr"/>
            <a:r>
              <a:rPr lang="th-TH" sz="1400" b="1" dirty="0" smtClean="0">
                <a:cs typeface="+mj-cs"/>
              </a:rPr>
              <a:t>ขนส่งจังหวัด</a:t>
            </a:r>
            <a:endParaRPr lang="th-TH" sz="1400" b="1" dirty="0">
              <a:cs typeface="+mj-cs"/>
            </a:endParaRPr>
          </a:p>
        </p:txBody>
      </p:sp>
      <p:cxnSp>
        <p:nvCxnSpPr>
          <p:cNvPr id="1072" name="ตัวเชื่อมต่อตรง 1071"/>
          <p:cNvCxnSpPr/>
          <p:nvPr/>
        </p:nvCxnSpPr>
        <p:spPr>
          <a:xfrm flipV="1">
            <a:off x="1916832" y="4716015"/>
            <a:ext cx="3735453" cy="933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4" name="ตัวเชื่อมต่อตรง 1073"/>
          <p:cNvCxnSpPr/>
          <p:nvPr/>
        </p:nvCxnSpPr>
        <p:spPr>
          <a:xfrm>
            <a:off x="608931" y="5237292"/>
            <a:ext cx="1872418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6" name="ตัวเชื่อมต่อตรง 1075"/>
          <p:cNvCxnSpPr/>
          <p:nvPr/>
        </p:nvCxnSpPr>
        <p:spPr>
          <a:xfrm>
            <a:off x="5652285" y="1734976"/>
            <a:ext cx="0" cy="2981039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8" name="ตัวเชื่อมต่อตรง 1077"/>
          <p:cNvCxnSpPr/>
          <p:nvPr/>
        </p:nvCxnSpPr>
        <p:spPr>
          <a:xfrm>
            <a:off x="5949280" y="1734976"/>
            <a:ext cx="0" cy="2986998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81" name="Picture 2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9758" y="5415806"/>
            <a:ext cx="2068984" cy="15519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3" name="Picture 25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07" t="29095" r="39175" b="14510"/>
          <a:stretch/>
        </p:blipFill>
        <p:spPr bwMode="auto">
          <a:xfrm>
            <a:off x="839640" y="5496117"/>
            <a:ext cx="1323334" cy="11830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86" name="ตัวเชื่อมต่อตรง 1085"/>
          <p:cNvCxnSpPr/>
          <p:nvPr/>
        </p:nvCxnSpPr>
        <p:spPr>
          <a:xfrm>
            <a:off x="3604538" y="5220072"/>
            <a:ext cx="2992814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ตัวเชื่อมต่อตรง 63"/>
          <p:cNvCxnSpPr/>
          <p:nvPr/>
        </p:nvCxnSpPr>
        <p:spPr>
          <a:xfrm>
            <a:off x="2480438" y="5237292"/>
            <a:ext cx="0" cy="1747714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538" y="5218361"/>
            <a:ext cx="12700" cy="174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7" name="TextBox 66"/>
          <p:cNvSpPr txBox="1"/>
          <p:nvPr/>
        </p:nvSpPr>
        <p:spPr>
          <a:xfrm>
            <a:off x="515870" y="3570590"/>
            <a:ext cx="10567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dirty="0" smtClean="0">
                <a:cs typeface="+mj-cs"/>
              </a:rPr>
              <a:t>ลานเอนกประสงค์</a:t>
            </a:r>
            <a:endParaRPr lang="th-TH" sz="1400" b="1" dirty="0">
              <a:cs typeface="+mj-cs"/>
            </a:endParaRPr>
          </a:p>
        </p:txBody>
      </p:sp>
      <p:cxnSp>
        <p:nvCxnSpPr>
          <p:cNvPr id="71" name="ตัวเชื่อมต่อตรง 70"/>
          <p:cNvCxnSpPr/>
          <p:nvPr/>
        </p:nvCxnSpPr>
        <p:spPr>
          <a:xfrm>
            <a:off x="520206" y="1724271"/>
            <a:ext cx="1080120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2" name="Picture 27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31" y="2179176"/>
            <a:ext cx="1085850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3" name="Picture 28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206" y="4690380"/>
            <a:ext cx="1085850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6" name="สี่เหลี่ยมผืนผ้า 75"/>
          <p:cNvSpPr/>
          <p:nvPr/>
        </p:nvSpPr>
        <p:spPr>
          <a:xfrm>
            <a:off x="2657904" y="2942487"/>
            <a:ext cx="396981" cy="188672"/>
          </a:xfrm>
          <a:prstGeom prst="rect">
            <a:avLst/>
          </a:prstGeom>
          <a:solidFill>
            <a:schemeClr val="bg2"/>
          </a:solidFill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7" name="TextBox 76"/>
          <p:cNvSpPr txBox="1"/>
          <p:nvPr/>
        </p:nvSpPr>
        <p:spPr>
          <a:xfrm>
            <a:off x="788216" y="6876256"/>
            <a:ext cx="1606530" cy="2062103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th-TH" sz="1600" dirty="0" smtClean="0">
                <a:cs typeface="+mj-cs"/>
              </a:rPr>
              <a:t>เต็นท์ที่ 1 กองอำนวยการ</a:t>
            </a:r>
          </a:p>
          <a:p>
            <a:r>
              <a:rPr lang="th-TH" sz="1600" dirty="0" smtClean="0">
                <a:cs typeface="+mj-cs"/>
              </a:rPr>
              <a:t>เต็นท์ที่ 2 </a:t>
            </a:r>
            <a:r>
              <a:rPr lang="th-TH" sz="1600" dirty="0" err="1" smtClean="0">
                <a:cs typeface="+mj-cs"/>
              </a:rPr>
              <a:t>สสจ</a:t>
            </a:r>
            <a:r>
              <a:rPr lang="th-TH" sz="1600" dirty="0" smtClean="0">
                <a:cs typeface="+mj-cs"/>
              </a:rPr>
              <a:t>.</a:t>
            </a:r>
          </a:p>
          <a:p>
            <a:r>
              <a:rPr lang="th-TH" sz="1600" dirty="0" smtClean="0">
                <a:cs typeface="+mj-cs"/>
              </a:rPr>
              <a:t>เต็นท์ที่ 3 </a:t>
            </a:r>
            <a:r>
              <a:rPr lang="th-TH" sz="1600" dirty="0" err="1" smtClean="0">
                <a:cs typeface="+mj-cs"/>
              </a:rPr>
              <a:t>พมจ</a:t>
            </a:r>
            <a:r>
              <a:rPr lang="th-TH" sz="1600" dirty="0" smtClean="0">
                <a:cs typeface="+mj-cs"/>
              </a:rPr>
              <a:t>.</a:t>
            </a:r>
          </a:p>
          <a:p>
            <a:r>
              <a:rPr lang="th-TH" sz="1600" dirty="0" smtClean="0">
                <a:cs typeface="+mj-cs"/>
              </a:rPr>
              <a:t>เต็นท์ที่ 4 </a:t>
            </a:r>
            <a:r>
              <a:rPr lang="th-TH" sz="1600" dirty="0" err="1" smtClean="0">
                <a:cs typeface="+mj-cs"/>
              </a:rPr>
              <a:t>กศน</a:t>
            </a:r>
            <a:r>
              <a:rPr lang="th-TH" sz="1600" dirty="0" smtClean="0">
                <a:cs typeface="+mj-cs"/>
              </a:rPr>
              <a:t>./รถโมบาย</a:t>
            </a:r>
          </a:p>
          <a:p>
            <a:r>
              <a:rPr lang="th-TH" sz="1600" dirty="0" smtClean="0">
                <a:cs typeface="+mj-cs"/>
              </a:rPr>
              <a:t>เต็นท์ที่ 5 ขนส่งจังหวัด</a:t>
            </a:r>
          </a:p>
          <a:p>
            <a:r>
              <a:rPr lang="th-TH" sz="1600" dirty="0" smtClean="0">
                <a:cs typeface="+mj-cs"/>
              </a:rPr>
              <a:t>เต็นท์ที่ 6 -7 </a:t>
            </a:r>
            <a:r>
              <a:rPr lang="th-TH" sz="1600" dirty="0" err="1" smtClean="0">
                <a:cs typeface="+mj-cs"/>
              </a:rPr>
              <a:t>อบจ</a:t>
            </a:r>
            <a:r>
              <a:rPr lang="th-TH" sz="1600" dirty="0" smtClean="0">
                <a:cs typeface="+mj-cs"/>
              </a:rPr>
              <a:t>.พะเยา</a:t>
            </a:r>
          </a:p>
          <a:p>
            <a:r>
              <a:rPr lang="th-TH" sz="1600" dirty="0" smtClean="0">
                <a:cs typeface="+mj-cs"/>
              </a:rPr>
              <a:t>เต็นท์ที่ 8 </a:t>
            </a:r>
            <a:r>
              <a:rPr lang="th-TH" sz="1600" dirty="0" smtClean="0">
                <a:cs typeface="+mj-cs"/>
              </a:rPr>
              <a:t>อาหาร/น้ำดื่ม</a:t>
            </a:r>
            <a:endParaRPr lang="th-TH" sz="1600" dirty="0" smtClean="0">
              <a:cs typeface="+mj-cs"/>
            </a:endParaRPr>
          </a:p>
          <a:p>
            <a:r>
              <a:rPr lang="th-TH" sz="1600" dirty="0" smtClean="0">
                <a:cs typeface="+mj-cs"/>
              </a:rPr>
              <a:t>เต็นท์ที่ 9 ไปรษณีย์จังหวัด</a:t>
            </a:r>
            <a:endParaRPr lang="th-TH" sz="1600" dirty="0">
              <a:cs typeface="+mj-cs"/>
            </a:endParaRPr>
          </a:p>
        </p:txBody>
      </p:sp>
      <p:pic>
        <p:nvPicPr>
          <p:cNvPr id="78" name="Picture 29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428595" y="2264561"/>
            <a:ext cx="305457" cy="19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" name="TextBox 80"/>
          <p:cNvSpPr txBox="1"/>
          <p:nvPr/>
        </p:nvSpPr>
        <p:spPr>
          <a:xfrm>
            <a:off x="2349040" y="3056218"/>
            <a:ext cx="10310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 smtClean="0">
                <a:cs typeface="+mj-cs"/>
              </a:rPr>
              <a:t>วัฒนธรรมจังหวัด</a:t>
            </a:r>
            <a:endParaRPr lang="th-TH" sz="1400" dirty="0">
              <a:cs typeface="+mj-cs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237563" y="2505891"/>
            <a:ext cx="6848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 smtClean="0">
                <a:cs typeface="+mj-cs"/>
              </a:rPr>
              <a:t>โต๊ะรางวัล</a:t>
            </a:r>
            <a:endParaRPr lang="th-TH" sz="1400" dirty="0">
              <a:cs typeface="+mj-cs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2100568" y="980374"/>
            <a:ext cx="2823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 smtClean="0">
                <a:cs typeface="+mj-cs"/>
              </a:rPr>
              <a:t>ณ  ศาลาประชาคม ศาลากลางจังหวัดพะเยา</a:t>
            </a:r>
            <a:endParaRPr lang="th-TH" sz="1800" b="1" dirty="0">
              <a:cs typeface="+mj-cs"/>
            </a:endParaRPr>
          </a:p>
        </p:txBody>
      </p:sp>
      <p:pic>
        <p:nvPicPr>
          <p:cNvPr id="11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403" y="2549927"/>
            <a:ext cx="2317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782" y="3020796"/>
            <a:ext cx="2317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4" name="TextBox 83"/>
          <p:cNvSpPr txBox="1"/>
          <p:nvPr/>
        </p:nvSpPr>
        <p:spPr>
          <a:xfrm>
            <a:off x="1245864" y="2556491"/>
            <a:ext cx="261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 smtClean="0">
                <a:cs typeface="+mj-cs"/>
              </a:rPr>
              <a:t>6</a:t>
            </a:r>
            <a:endParaRPr lang="th-TH" sz="1800" b="1" dirty="0">
              <a:cs typeface="+mj-cs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1224834" y="3030702"/>
            <a:ext cx="261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 smtClean="0">
                <a:cs typeface="+mj-cs"/>
              </a:rPr>
              <a:t>7</a:t>
            </a:r>
            <a:endParaRPr lang="th-TH" sz="1800" b="1" dirty="0">
              <a:cs typeface="+mj-cs"/>
            </a:endParaRPr>
          </a:p>
        </p:txBody>
      </p:sp>
      <p:sp>
        <p:nvSpPr>
          <p:cNvPr id="85" name="สี่เหลี่ยมผืนผ้า 84"/>
          <p:cNvSpPr/>
          <p:nvPr/>
        </p:nvSpPr>
        <p:spPr>
          <a:xfrm>
            <a:off x="58523" y="2348089"/>
            <a:ext cx="346141" cy="1772102"/>
          </a:xfrm>
          <a:prstGeom prst="rect">
            <a:avLst/>
          </a:prstGeom>
          <a:solidFill>
            <a:schemeClr val="bg1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6" name="TextBox 85"/>
          <p:cNvSpPr txBox="1"/>
          <p:nvPr/>
        </p:nvSpPr>
        <p:spPr>
          <a:xfrm rot="16200000">
            <a:off x="-219598" y="2977198"/>
            <a:ext cx="8947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dirty="0" smtClean="0">
                <a:cs typeface="+mj-cs"/>
              </a:rPr>
              <a:t>ร้านค้าชุมชน</a:t>
            </a:r>
            <a:endParaRPr lang="th-TH" sz="1600" dirty="0">
              <a:cs typeface="+mj-cs"/>
            </a:endParaRPr>
          </a:p>
        </p:txBody>
      </p:sp>
      <p:sp>
        <p:nvSpPr>
          <p:cNvPr id="87" name="สี่เหลี่ยมผืนผ้า 86"/>
          <p:cNvSpPr/>
          <p:nvPr/>
        </p:nvSpPr>
        <p:spPr>
          <a:xfrm>
            <a:off x="6093296" y="1616464"/>
            <a:ext cx="656531" cy="1783570"/>
          </a:xfrm>
          <a:prstGeom prst="rect">
            <a:avLst/>
          </a:prstGeom>
          <a:solidFill>
            <a:schemeClr val="bg1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8" name="TextBox 87"/>
          <p:cNvSpPr txBox="1"/>
          <p:nvPr/>
        </p:nvSpPr>
        <p:spPr>
          <a:xfrm rot="16200000">
            <a:off x="5651562" y="2342514"/>
            <a:ext cx="15536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 smtClean="0">
                <a:cs typeface="+mj-cs"/>
              </a:rPr>
              <a:t>ที่ว่าการอำเภอเมืองพะเยา</a:t>
            </a:r>
            <a:endParaRPr lang="th-TH" sz="1600" b="1" dirty="0">
              <a:cs typeface="+mj-cs"/>
            </a:endParaRPr>
          </a:p>
        </p:txBody>
      </p:sp>
      <p:sp>
        <p:nvSpPr>
          <p:cNvPr id="89" name="สี่เหลี่ยมผืนผ้า 88"/>
          <p:cNvSpPr/>
          <p:nvPr/>
        </p:nvSpPr>
        <p:spPr>
          <a:xfrm>
            <a:off x="4850917" y="3771608"/>
            <a:ext cx="672433" cy="328632"/>
          </a:xfrm>
          <a:prstGeom prst="rect">
            <a:avLst/>
          </a:prstGeom>
          <a:solidFill>
            <a:schemeClr val="bg2">
              <a:lumMod val="9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0" name="TextBox 89"/>
          <p:cNvSpPr txBox="1"/>
          <p:nvPr/>
        </p:nvSpPr>
        <p:spPr>
          <a:xfrm>
            <a:off x="4814898" y="3778464"/>
            <a:ext cx="6703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dirty="0" smtClean="0">
                <a:cs typeface="+mj-cs"/>
              </a:rPr>
              <a:t>8 (อาหาร)</a:t>
            </a:r>
            <a:endParaRPr lang="th-TH" sz="1400" b="1" dirty="0">
              <a:cs typeface="+mj-cs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722605" y="2816770"/>
            <a:ext cx="7280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dirty="0" err="1" smtClean="0">
                <a:cs typeface="+mj-cs"/>
              </a:rPr>
              <a:t>อบจ</a:t>
            </a:r>
            <a:r>
              <a:rPr lang="th-TH" sz="1400" b="1" dirty="0" smtClean="0">
                <a:cs typeface="+mj-cs"/>
              </a:rPr>
              <a:t>.พะเยา</a:t>
            </a:r>
            <a:endParaRPr lang="th-TH" sz="1400" b="1" dirty="0">
              <a:cs typeface="+mj-cs"/>
            </a:endParaRPr>
          </a:p>
        </p:txBody>
      </p:sp>
      <p:cxnSp>
        <p:nvCxnSpPr>
          <p:cNvPr id="93" name="ลูกศรเชื่อมต่อแบบตรง 92"/>
          <p:cNvCxnSpPr>
            <a:endCxn id="119" idx="1"/>
          </p:cNvCxnSpPr>
          <p:nvPr/>
        </p:nvCxnSpPr>
        <p:spPr>
          <a:xfrm>
            <a:off x="1128061" y="3124547"/>
            <a:ext cx="96773" cy="908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ลูกศรเชื่อมต่อแบบตรง 96"/>
          <p:cNvCxnSpPr>
            <a:endCxn id="84" idx="1"/>
          </p:cNvCxnSpPr>
          <p:nvPr/>
        </p:nvCxnSpPr>
        <p:spPr>
          <a:xfrm flipV="1">
            <a:off x="1128061" y="2741157"/>
            <a:ext cx="117803" cy="756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ตัวเชื่อมต่อตรง 99"/>
          <p:cNvCxnSpPr/>
          <p:nvPr/>
        </p:nvCxnSpPr>
        <p:spPr>
          <a:xfrm>
            <a:off x="5949280" y="4721974"/>
            <a:ext cx="648374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xtBox 135"/>
          <p:cNvSpPr txBox="1"/>
          <p:nvPr/>
        </p:nvSpPr>
        <p:spPr>
          <a:xfrm>
            <a:off x="551770" y="2330256"/>
            <a:ext cx="261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 smtClean="0">
                <a:cs typeface="+mj-cs"/>
              </a:rPr>
              <a:t>9</a:t>
            </a:r>
            <a:endParaRPr lang="th-TH" sz="1800" b="1" dirty="0">
              <a:cs typeface="+mj-cs"/>
            </a:endParaRPr>
          </a:p>
        </p:txBody>
      </p:sp>
      <p:pic>
        <p:nvPicPr>
          <p:cNvPr id="137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88" y="2410282"/>
            <a:ext cx="2317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339983" y="2505891"/>
            <a:ext cx="7761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 smtClean="0">
                <a:cs typeface="+mj-cs"/>
              </a:rPr>
              <a:t>ไปรษณีย์ฯ</a:t>
            </a:r>
            <a:endParaRPr lang="th-TH" sz="1600" b="1" dirty="0">
              <a:cs typeface="+mj-cs"/>
            </a:endParaRPr>
          </a:p>
        </p:txBody>
      </p:sp>
      <p:pic>
        <p:nvPicPr>
          <p:cNvPr id="140" name="Picture 1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09705" y="4039846"/>
            <a:ext cx="590219" cy="667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30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112" y="4062133"/>
            <a:ext cx="620833" cy="694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31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4061" y="4053156"/>
            <a:ext cx="615903" cy="688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34207" y="3674314"/>
            <a:ext cx="9685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จุดบริการอาหาร</a:t>
            </a:r>
          </a:p>
          <a:p>
            <a:pPr algn="ctr"/>
            <a:r>
              <a:rPr lang="th-TH" sz="1400" b="1" dirty="0" smtClean="0">
                <a:cs typeface="+mj-cs"/>
              </a:rPr>
              <a:t>/น้ำดื่ม</a:t>
            </a:r>
            <a:endParaRPr lang="th-TH" sz="1400" b="1" dirty="0">
              <a:cs typeface="+mj-cs"/>
            </a:endParaRPr>
          </a:p>
        </p:txBody>
      </p:sp>
      <p:sp>
        <p:nvSpPr>
          <p:cNvPr id="5" name="ดาว 5 แฉก 4"/>
          <p:cNvSpPr/>
          <p:nvPr/>
        </p:nvSpPr>
        <p:spPr>
          <a:xfrm>
            <a:off x="4034208" y="3932352"/>
            <a:ext cx="118902" cy="120804"/>
          </a:xfrm>
          <a:prstGeom prst="star5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579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112</Words>
  <Application>Microsoft Office PowerPoint</Application>
  <PresentationFormat>นำเสนอทางหน้าจอ (4:3)</PresentationFormat>
  <Paragraphs>33</Paragraphs>
  <Slides>1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</vt:i4>
      </vt:variant>
    </vt:vector>
  </HeadingPairs>
  <TitlesOfParts>
    <vt:vector size="2" baseType="lpstr">
      <vt:lpstr>ชุดรูปแบบของ Office</vt:lpstr>
      <vt:lpstr>งานนำเสนอ PowerPoint</vt:lpstr>
    </vt:vector>
  </TitlesOfParts>
  <Company>OBEC55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Teacher</dc:creator>
  <cp:lastModifiedBy>Teacher</cp:lastModifiedBy>
  <cp:revision>21</cp:revision>
  <cp:lastPrinted>2015-01-07T09:31:40Z</cp:lastPrinted>
  <dcterms:created xsi:type="dcterms:W3CDTF">2015-01-07T04:47:44Z</dcterms:created>
  <dcterms:modified xsi:type="dcterms:W3CDTF">2015-01-08T02:23:36Z</dcterms:modified>
</cp:coreProperties>
</file>