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3.xml" ContentType="application/vnd.openxmlformats-officedocument.theme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theme/theme4.xml" ContentType="application/vnd.openxmlformats-officedocument.theme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theme/theme5.xml" ContentType="application/vnd.openxmlformats-officedocument.theme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theme/theme6.xml" ContentType="application/vnd.openxmlformats-officedocument.theme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theme/theme7.xml" ContentType="application/vnd.openxmlformats-officedocument.theme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theme/theme8.xml" ContentType="application/vnd.openxmlformats-officedocument.theme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theme/theme9.xml" ContentType="application/vnd.openxmlformats-officedocument.theme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theme/theme10.xml" ContentType="application/vnd.openxmlformats-officedocument.theme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theme/theme11.xml" ContentType="application/vnd.openxmlformats-officedocument.theme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theme/theme12.xml" ContentType="application/vnd.openxmlformats-officedocument.theme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theme/theme13.xml" ContentType="application/vnd.openxmlformats-officedocument.theme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theme/theme14.xml" ContentType="application/vnd.openxmlformats-officedocument.theme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theme/theme15.xml" ContentType="application/vnd.openxmlformats-officedocument.theme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theme/theme16.xml" ContentType="application/vnd.openxmlformats-officedocument.theme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theme/theme17.xml" ContentType="application/vnd.openxmlformats-officedocument.theme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theme/theme18.xml" ContentType="application/vnd.openxmlformats-officedocument.theme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theme/theme19.xml" ContentType="application/vnd.openxmlformats-officedocument.theme+xml"/>
  <Override PartName="/ppt/theme/theme20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3" r:id="rId2"/>
    <p:sldMasterId id="2147483689" r:id="rId3"/>
    <p:sldMasterId id="2147483703" r:id="rId4"/>
    <p:sldMasterId id="2147483765" r:id="rId5"/>
    <p:sldMasterId id="2147483789" r:id="rId6"/>
    <p:sldMasterId id="2147483839" r:id="rId7"/>
    <p:sldMasterId id="2147483851" r:id="rId8"/>
    <p:sldMasterId id="2147483877" r:id="rId9"/>
    <p:sldMasterId id="2147483901" r:id="rId10"/>
    <p:sldMasterId id="2147483994" r:id="rId11"/>
    <p:sldMasterId id="2147484007" r:id="rId12"/>
    <p:sldMasterId id="2147484022" r:id="rId13"/>
    <p:sldMasterId id="2147484036" r:id="rId14"/>
    <p:sldMasterId id="2147484050" r:id="rId15"/>
    <p:sldMasterId id="2147484063" r:id="rId16"/>
    <p:sldMasterId id="2147484066" r:id="rId17"/>
    <p:sldMasterId id="2147484078" r:id="rId18"/>
    <p:sldMasterId id="2147484090" r:id="rId19"/>
  </p:sldMasterIdLst>
  <p:notesMasterIdLst>
    <p:notesMasterId r:id="rId129"/>
  </p:notesMasterIdLst>
  <p:sldIdLst>
    <p:sldId id="331" r:id="rId20"/>
    <p:sldId id="635" r:id="rId21"/>
    <p:sldId id="501" r:id="rId22"/>
    <p:sldId id="490" r:id="rId23"/>
    <p:sldId id="491" r:id="rId24"/>
    <p:sldId id="586" r:id="rId25"/>
    <p:sldId id="636" r:id="rId26"/>
    <p:sldId id="492" r:id="rId27"/>
    <p:sldId id="602" r:id="rId28"/>
    <p:sldId id="617" r:id="rId29"/>
    <p:sldId id="604" r:id="rId30"/>
    <p:sldId id="496" r:id="rId31"/>
    <p:sldId id="497" r:id="rId32"/>
    <p:sldId id="619" r:id="rId33"/>
    <p:sldId id="620" r:id="rId34"/>
    <p:sldId id="621" r:id="rId35"/>
    <p:sldId id="500" r:id="rId36"/>
    <p:sldId id="553" r:id="rId37"/>
    <p:sldId id="605" r:id="rId38"/>
    <p:sldId id="489" r:id="rId39"/>
    <p:sldId id="269" r:id="rId40"/>
    <p:sldId id="554" r:id="rId41"/>
    <p:sldId id="354" r:id="rId42"/>
    <p:sldId id="355" r:id="rId43"/>
    <p:sldId id="356" r:id="rId44"/>
    <p:sldId id="357" r:id="rId45"/>
    <p:sldId id="358" r:id="rId46"/>
    <p:sldId id="618" r:id="rId47"/>
    <p:sldId id="273" r:id="rId48"/>
    <p:sldId id="274" r:id="rId49"/>
    <p:sldId id="407" r:id="rId50"/>
    <p:sldId id="587" r:id="rId51"/>
    <p:sldId id="588" r:id="rId52"/>
    <p:sldId id="589" r:id="rId53"/>
    <p:sldId id="590" r:id="rId54"/>
    <p:sldId id="591" r:id="rId55"/>
    <p:sldId id="592" r:id="rId56"/>
    <p:sldId id="593" r:id="rId57"/>
    <p:sldId id="551" r:id="rId58"/>
    <p:sldId id="622" r:id="rId59"/>
    <p:sldId id="275" r:id="rId60"/>
    <p:sldId id="299" r:id="rId61"/>
    <p:sldId id="606" r:id="rId62"/>
    <p:sldId id="608" r:id="rId63"/>
    <p:sldId id="596" r:id="rId64"/>
    <p:sldId id="610" r:id="rId65"/>
    <p:sldId id="597" r:id="rId66"/>
    <p:sldId id="609" r:id="rId67"/>
    <p:sldId id="611" r:id="rId68"/>
    <p:sldId id="277" r:id="rId69"/>
    <p:sldId id="600" r:id="rId70"/>
    <p:sldId id="598" r:id="rId71"/>
    <p:sldId id="280" r:id="rId72"/>
    <p:sldId id="613" r:id="rId73"/>
    <p:sldId id="281" r:id="rId74"/>
    <p:sldId id="614" r:id="rId75"/>
    <p:sldId id="282" r:id="rId76"/>
    <p:sldId id="283" r:id="rId77"/>
    <p:sldId id="599" r:id="rId78"/>
    <p:sldId id="615" r:id="rId79"/>
    <p:sldId id="285" r:id="rId80"/>
    <p:sldId id="616" r:id="rId81"/>
    <p:sldId id="404" r:id="rId82"/>
    <p:sldId id="405" r:id="rId83"/>
    <p:sldId id="625" r:id="rId84"/>
    <p:sldId id="626" r:id="rId85"/>
    <p:sldId id="461" r:id="rId86"/>
    <p:sldId id="627" r:id="rId87"/>
    <p:sldId id="634" r:id="rId88"/>
    <p:sldId id="406" r:id="rId89"/>
    <p:sldId id="623" r:id="rId90"/>
    <p:sldId id="624" r:id="rId91"/>
    <p:sldId id="425" r:id="rId92"/>
    <p:sldId id="556" r:id="rId93"/>
    <p:sldId id="557" r:id="rId94"/>
    <p:sldId id="558" r:id="rId95"/>
    <p:sldId id="372" r:id="rId96"/>
    <p:sldId id="302" r:id="rId97"/>
    <p:sldId id="303" r:id="rId98"/>
    <p:sldId id="304" r:id="rId99"/>
    <p:sldId id="305" r:id="rId100"/>
    <p:sldId id="306" r:id="rId101"/>
    <p:sldId id="307" r:id="rId102"/>
    <p:sldId id="308" r:id="rId103"/>
    <p:sldId id="309" r:id="rId104"/>
    <p:sldId id="310" r:id="rId105"/>
    <p:sldId id="311" r:id="rId106"/>
    <p:sldId id="312" r:id="rId107"/>
    <p:sldId id="373" r:id="rId108"/>
    <p:sldId id="374" r:id="rId109"/>
    <p:sldId id="375" r:id="rId110"/>
    <p:sldId id="389" r:id="rId111"/>
    <p:sldId id="567" r:id="rId112"/>
    <p:sldId id="568" r:id="rId113"/>
    <p:sldId id="569" r:id="rId114"/>
    <p:sldId id="393" r:id="rId115"/>
    <p:sldId id="628" r:id="rId116"/>
    <p:sldId id="629" r:id="rId117"/>
    <p:sldId id="630" r:id="rId118"/>
    <p:sldId id="631" r:id="rId119"/>
    <p:sldId id="632" r:id="rId120"/>
    <p:sldId id="633" r:id="rId121"/>
    <p:sldId id="399" r:id="rId122"/>
    <p:sldId id="400" r:id="rId123"/>
    <p:sldId id="401" r:id="rId124"/>
    <p:sldId id="402" r:id="rId125"/>
    <p:sldId id="462" r:id="rId126"/>
    <p:sldId id="464" r:id="rId127"/>
    <p:sldId id="475" r:id="rId128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33"/>
    <a:srgbClr val="0066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01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7.xml"/><Relationship Id="rId117" Type="http://schemas.openxmlformats.org/officeDocument/2006/relationships/slide" Target="slides/slide98.xml"/><Relationship Id="rId21" Type="http://schemas.openxmlformats.org/officeDocument/2006/relationships/slide" Target="slides/slide2.xml"/><Relationship Id="rId42" Type="http://schemas.openxmlformats.org/officeDocument/2006/relationships/slide" Target="slides/slide23.xml"/><Relationship Id="rId47" Type="http://schemas.openxmlformats.org/officeDocument/2006/relationships/slide" Target="slides/slide28.xml"/><Relationship Id="rId63" Type="http://schemas.openxmlformats.org/officeDocument/2006/relationships/slide" Target="slides/slide44.xml"/><Relationship Id="rId68" Type="http://schemas.openxmlformats.org/officeDocument/2006/relationships/slide" Target="slides/slide49.xml"/><Relationship Id="rId84" Type="http://schemas.openxmlformats.org/officeDocument/2006/relationships/slide" Target="slides/slide65.xml"/><Relationship Id="rId89" Type="http://schemas.openxmlformats.org/officeDocument/2006/relationships/slide" Target="slides/slide70.xml"/><Relationship Id="rId112" Type="http://schemas.openxmlformats.org/officeDocument/2006/relationships/slide" Target="slides/slide93.xml"/><Relationship Id="rId133" Type="http://schemas.openxmlformats.org/officeDocument/2006/relationships/tableStyles" Target="tableStyles.xml"/><Relationship Id="rId16" Type="http://schemas.openxmlformats.org/officeDocument/2006/relationships/slideMaster" Target="slideMasters/slideMaster16.xml"/><Relationship Id="rId107" Type="http://schemas.openxmlformats.org/officeDocument/2006/relationships/slide" Target="slides/slide88.xml"/><Relationship Id="rId11" Type="http://schemas.openxmlformats.org/officeDocument/2006/relationships/slideMaster" Target="slideMasters/slideMaster11.xml"/><Relationship Id="rId32" Type="http://schemas.openxmlformats.org/officeDocument/2006/relationships/slide" Target="slides/slide13.xml"/><Relationship Id="rId37" Type="http://schemas.openxmlformats.org/officeDocument/2006/relationships/slide" Target="slides/slide18.xml"/><Relationship Id="rId53" Type="http://schemas.openxmlformats.org/officeDocument/2006/relationships/slide" Target="slides/slide34.xml"/><Relationship Id="rId58" Type="http://schemas.openxmlformats.org/officeDocument/2006/relationships/slide" Target="slides/slide39.xml"/><Relationship Id="rId74" Type="http://schemas.openxmlformats.org/officeDocument/2006/relationships/slide" Target="slides/slide55.xml"/><Relationship Id="rId79" Type="http://schemas.openxmlformats.org/officeDocument/2006/relationships/slide" Target="slides/slide60.xml"/><Relationship Id="rId102" Type="http://schemas.openxmlformats.org/officeDocument/2006/relationships/slide" Target="slides/slide83.xml"/><Relationship Id="rId123" Type="http://schemas.openxmlformats.org/officeDocument/2006/relationships/slide" Target="slides/slide104.xml"/><Relationship Id="rId128" Type="http://schemas.openxmlformats.org/officeDocument/2006/relationships/slide" Target="slides/slide109.xml"/><Relationship Id="rId5" Type="http://schemas.openxmlformats.org/officeDocument/2006/relationships/slideMaster" Target="slideMasters/slideMaster5.xml"/><Relationship Id="rId90" Type="http://schemas.openxmlformats.org/officeDocument/2006/relationships/slide" Target="slides/slide71.xml"/><Relationship Id="rId95" Type="http://schemas.openxmlformats.org/officeDocument/2006/relationships/slide" Target="slides/slide76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3.xml"/><Relationship Id="rId27" Type="http://schemas.openxmlformats.org/officeDocument/2006/relationships/slide" Target="slides/slide8.xml"/><Relationship Id="rId30" Type="http://schemas.openxmlformats.org/officeDocument/2006/relationships/slide" Target="slides/slide11.xml"/><Relationship Id="rId35" Type="http://schemas.openxmlformats.org/officeDocument/2006/relationships/slide" Target="slides/slide16.xml"/><Relationship Id="rId43" Type="http://schemas.openxmlformats.org/officeDocument/2006/relationships/slide" Target="slides/slide24.xml"/><Relationship Id="rId48" Type="http://schemas.openxmlformats.org/officeDocument/2006/relationships/slide" Target="slides/slide29.xml"/><Relationship Id="rId56" Type="http://schemas.openxmlformats.org/officeDocument/2006/relationships/slide" Target="slides/slide37.xml"/><Relationship Id="rId64" Type="http://schemas.openxmlformats.org/officeDocument/2006/relationships/slide" Target="slides/slide45.xml"/><Relationship Id="rId69" Type="http://schemas.openxmlformats.org/officeDocument/2006/relationships/slide" Target="slides/slide50.xml"/><Relationship Id="rId77" Type="http://schemas.openxmlformats.org/officeDocument/2006/relationships/slide" Target="slides/slide58.xml"/><Relationship Id="rId100" Type="http://schemas.openxmlformats.org/officeDocument/2006/relationships/slide" Target="slides/slide81.xml"/><Relationship Id="rId105" Type="http://schemas.openxmlformats.org/officeDocument/2006/relationships/slide" Target="slides/slide86.xml"/><Relationship Id="rId113" Type="http://schemas.openxmlformats.org/officeDocument/2006/relationships/slide" Target="slides/slide94.xml"/><Relationship Id="rId118" Type="http://schemas.openxmlformats.org/officeDocument/2006/relationships/slide" Target="slides/slide99.xml"/><Relationship Id="rId126" Type="http://schemas.openxmlformats.org/officeDocument/2006/relationships/slide" Target="slides/slide107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32.xml"/><Relationship Id="rId72" Type="http://schemas.openxmlformats.org/officeDocument/2006/relationships/slide" Target="slides/slide53.xml"/><Relationship Id="rId80" Type="http://schemas.openxmlformats.org/officeDocument/2006/relationships/slide" Target="slides/slide61.xml"/><Relationship Id="rId85" Type="http://schemas.openxmlformats.org/officeDocument/2006/relationships/slide" Target="slides/slide66.xml"/><Relationship Id="rId93" Type="http://schemas.openxmlformats.org/officeDocument/2006/relationships/slide" Target="slides/slide74.xml"/><Relationship Id="rId98" Type="http://schemas.openxmlformats.org/officeDocument/2006/relationships/slide" Target="slides/slide79.xml"/><Relationship Id="rId121" Type="http://schemas.openxmlformats.org/officeDocument/2006/relationships/slide" Target="slides/slide102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6.xml"/><Relationship Id="rId33" Type="http://schemas.openxmlformats.org/officeDocument/2006/relationships/slide" Target="slides/slide14.xml"/><Relationship Id="rId38" Type="http://schemas.openxmlformats.org/officeDocument/2006/relationships/slide" Target="slides/slide19.xml"/><Relationship Id="rId46" Type="http://schemas.openxmlformats.org/officeDocument/2006/relationships/slide" Target="slides/slide27.xml"/><Relationship Id="rId59" Type="http://schemas.openxmlformats.org/officeDocument/2006/relationships/slide" Target="slides/slide40.xml"/><Relationship Id="rId67" Type="http://schemas.openxmlformats.org/officeDocument/2006/relationships/slide" Target="slides/slide48.xml"/><Relationship Id="rId103" Type="http://schemas.openxmlformats.org/officeDocument/2006/relationships/slide" Target="slides/slide84.xml"/><Relationship Id="rId108" Type="http://schemas.openxmlformats.org/officeDocument/2006/relationships/slide" Target="slides/slide89.xml"/><Relationship Id="rId116" Type="http://schemas.openxmlformats.org/officeDocument/2006/relationships/slide" Target="slides/slide97.xml"/><Relationship Id="rId124" Type="http://schemas.openxmlformats.org/officeDocument/2006/relationships/slide" Target="slides/slide105.xml"/><Relationship Id="rId129" Type="http://schemas.openxmlformats.org/officeDocument/2006/relationships/notesMaster" Target="notesMasters/notesMaster1.xml"/><Relationship Id="rId20" Type="http://schemas.openxmlformats.org/officeDocument/2006/relationships/slide" Target="slides/slide1.xml"/><Relationship Id="rId41" Type="http://schemas.openxmlformats.org/officeDocument/2006/relationships/slide" Target="slides/slide22.xml"/><Relationship Id="rId54" Type="http://schemas.openxmlformats.org/officeDocument/2006/relationships/slide" Target="slides/slide35.xml"/><Relationship Id="rId62" Type="http://schemas.openxmlformats.org/officeDocument/2006/relationships/slide" Target="slides/slide43.xml"/><Relationship Id="rId70" Type="http://schemas.openxmlformats.org/officeDocument/2006/relationships/slide" Target="slides/slide51.xml"/><Relationship Id="rId75" Type="http://schemas.openxmlformats.org/officeDocument/2006/relationships/slide" Target="slides/slide56.xml"/><Relationship Id="rId83" Type="http://schemas.openxmlformats.org/officeDocument/2006/relationships/slide" Target="slides/slide64.xml"/><Relationship Id="rId88" Type="http://schemas.openxmlformats.org/officeDocument/2006/relationships/slide" Target="slides/slide69.xml"/><Relationship Id="rId91" Type="http://schemas.openxmlformats.org/officeDocument/2006/relationships/slide" Target="slides/slide72.xml"/><Relationship Id="rId96" Type="http://schemas.openxmlformats.org/officeDocument/2006/relationships/slide" Target="slides/slide77.xml"/><Relationship Id="rId111" Type="http://schemas.openxmlformats.org/officeDocument/2006/relationships/slide" Target="slides/slide92.xml"/><Relationship Id="rId13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4.xml"/><Relationship Id="rId28" Type="http://schemas.openxmlformats.org/officeDocument/2006/relationships/slide" Target="slides/slide9.xml"/><Relationship Id="rId36" Type="http://schemas.openxmlformats.org/officeDocument/2006/relationships/slide" Target="slides/slide17.xml"/><Relationship Id="rId49" Type="http://schemas.openxmlformats.org/officeDocument/2006/relationships/slide" Target="slides/slide30.xml"/><Relationship Id="rId57" Type="http://schemas.openxmlformats.org/officeDocument/2006/relationships/slide" Target="slides/slide38.xml"/><Relationship Id="rId106" Type="http://schemas.openxmlformats.org/officeDocument/2006/relationships/slide" Target="slides/slide87.xml"/><Relationship Id="rId114" Type="http://schemas.openxmlformats.org/officeDocument/2006/relationships/slide" Target="slides/slide95.xml"/><Relationship Id="rId119" Type="http://schemas.openxmlformats.org/officeDocument/2006/relationships/slide" Target="slides/slide100.xml"/><Relationship Id="rId127" Type="http://schemas.openxmlformats.org/officeDocument/2006/relationships/slide" Target="slides/slide108.xml"/><Relationship Id="rId10" Type="http://schemas.openxmlformats.org/officeDocument/2006/relationships/slideMaster" Target="slideMasters/slideMaster10.xml"/><Relationship Id="rId31" Type="http://schemas.openxmlformats.org/officeDocument/2006/relationships/slide" Target="slides/slide12.xml"/><Relationship Id="rId44" Type="http://schemas.openxmlformats.org/officeDocument/2006/relationships/slide" Target="slides/slide25.xml"/><Relationship Id="rId52" Type="http://schemas.openxmlformats.org/officeDocument/2006/relationships/slide" Target="slides/slide33.xml"/><Relationship Id="rId60" Type="http://schemas.openxmlformats.org/officeDocument/2006/relationships/slide" Target="slides/slide41.xml"/><Relationship Id="rId65" Type="http://schemas.openxmlformats.org/officeDocument/2006/relationships/slide" Target="slides/slide46.xml"/><Relationship Id="rId73" Type="http://schemas.openxmlformats.org/officeDocument/2006/relationships/slide" Target="slides/slide54.xml"/><Relationship Id="rId78" Type="http://schemas.openxmlformats.org/officeDocument/2006/relationships/slide" Target="slides/slide59.xml"/><Relationship Id="rId81" Type="http://schemas.openxmlformats.org/officeDocument/2006/relationships/slide" Target="slides/slide62.xml"/><Relationship Id="rId86" Type="http://schemas.openxmlformats.org/officeDocument/2006/relationships/slide" Target="slides/slide67.xml"/><Relationship Id="rId94" Type="http://schemas.openxmlformats.org/officeDocument/2006/relationships/slide" Target="slides/slide75.xml"/><Relationship Id="rId99" Type="http://schemas.openxmlformats.org/officeDocument/2006/relationships/slide" Target="slides/slide80.xml"/><Relationship Id="rId101" Type="http://schemas.openxmlformats.org/officeDocument/2006/relationships/slide" Target="slides/slide82.xml"/><Relationship Id="rId122" Type="http://schemas.openxmlformats.org/officeDocument/2006/relationships/slide" Target="slides/slide103.xml"/><Relationship Id="rId130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39" Type="http://schemas.openxmlformats.org/officeDocument/2006/relationships/slide" Target="slides/slide20.xml"/><Relationship Id="rId109" Type="http://schemas.openxmlformats.org/officeDocument/2006/relationships/slide" Target="slides/slide90.xml"/><Relationship Id="rId34" Type="http://schemas.openxmlformats.org/officeDocument/2006/relationships/slide" Target="slides/slide15.xml"/><Relationship Id="rId50" Type="http://schemas.openxmlformats.org/officeDocument/2006/relationships/slide" Target="slides/slide31.xml"/><Relationship Id="rId55" Type="http://schemas.openxmlformats.org/officeDocument/2006/relationships/slide" Target="slides/slide36.xml"/><Relationship Id="rId76" Type="http://schemas.openxmlformats.org/officeDocument/2006/relationships/slide" Target="slides/slide57.xml"/><Relationship Id="rId97" Type="http://schemas.openxmlformats.org/officeDocument/2006/relationships/slide" Target="slides/slide78.xml"/><Relationship Id="rId104" Type="http://schemas.openxmlformats.org/officeDocument/2006/relationships/slide" Target="slides/slide85.xml"/><Relationship Id="rId120" Type="http://schemas.openxmlformats.org/officeDocument/2006/relationships/slide" Target="slides/slide101.xml"/><Relationship Id="rId125" Type="http://schemas.openxmlformats.org/officeDocument/2006/relationships/slide" Target="slides/slide106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52.xml"/><Relationship Id="rId92" Type="http://schemas.openxmlformats.org/officeDocument/2006/relationships/slide" Target="slides/slide73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10.xml"/><Relationship Id="rId24" Type="http://schemas.openxmlformats.org/officeDocument/2006/relationships/slide" Target="slides/slide5.xml"/><Relationship Id="rId40" Type="http://schemas.openxmlformats.org/officeDocument/2006/relationships/slide" Target="slides/slide21.xml"/><Relationship Id="rId45" Type="http://schemas.openxmlformats.org/officeDocument/2006/relationships/slide" Target="slides/slide26.xml"/><Relationship Id="rId66" Type="http://schemas.openxmlformats.org/officeDocument/2006/relationships/slide" Target="slides/slide47.xml"/><Relationship Id="rId87" Type="http://schemas.openxmlformats.org/officeDocument/2006/relationships/slide" Target="slides/slide68.xml"/><Relationship Id="rId110" Type="http://schemas.openxmlformats.org/officeDocument/2006/relationships/slide" Target="slides/slide91.xml"/><Relationship Id="rId115" Type="http://schemas.openxmlformats.org/officeDocument/2006/relationships/slide" Target="slides/slide96.xml"/><Relationship Id="rId131" Type="http://schemas.openxmlformats.org/officeDocument/2006/relationships/viewProps" Target="viewProps.xml"/><Relationship Id="rId61" Type="http://schemas.openxmlformats.org/officeDocument/2006/relationships/slide" Target="slides/slide42.xml"/><Relationship Id="rId82" Type="http://schemas.openxmlformats.org/officeDocument/2006/relationships/slide" Target="slides/slide63.xml"/><Relationship Id="rId19" Type="http://schemas.openxmlformats.org/officeDocument/2006/relationships/slideMaster" Target="slideMasters/slideMaster19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00A6B74-5269-4C2A-8585-A464D2C9E121}" type="doc">
      <dgm:prSet loTypeId="urn:microsoft.com/office/officeart/2005/8/layout/matrix1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A9744E6B-892E-454F-B89A-224D2F6CBFAC}">
      <dgm:prSet phldrT="[ข้อความ]" custT="1"/>
      <dgm:spPr>
        <a:solidFill>
          <a:srgbClr val="00CC00"/>
        </a:solidFill>
      </dgm:spPr>
      <dgm:t>
        <a:bodyPr/>
        <a:lstStyle/>
        <a:p>
          <a:r>
            <a:rPr lang="th-TH" sz="4400" b="1" smtClean="0">
              <a:latin typeface="TH SarabunPSK" pitchFamily="34" charset="-34"/>
              <a:cs typeface="TH SarabunPSK" pitchFamily="34" charset="-34"/>
            </a:rPr>
            <a:t>เลือกตอบ</a:t>
          </a:r>
          <a:endParaRPr lang="th-TH" sz="4400" b="1" dirty="0">
            <a:latin typeface="TH SarabunPSK" pitchFamily="34" charset="-34"/>
            <a:cs typeface="TH SarabunPSK" pitchFamily="34" charset="-34"/>
          </a:endParaRPr>
        </a:p>
      </dgm:t>
    </dgm:pt>
    <dgm:pt modelId="{21DEA19F-2E15-4457-A7F5-802874F3C24A}" type="parTrans" cxnId="{E087E0BF-C97B-4FC3-BD55-9A787A64F708}">
      <dgm:prSet/>
      <dgm:spPr/>
      <dgm:t>
        <a:bodyPr/>
        <a:lstStyle/>
        <a:p>
          <a:endParaRPr lang="th-TH"/>
        </a:p>
      </dgm:t>
    </dgm:pt>
    <dgm:pt modelId="{0BCA7B0A-CBB7-4654-B650-C1F61F7433A8}" type="sibTrans" cxnId="{E087E0BF-C97B-4FC3-BD55-9A787A64F708}">
      <dgm:prSet/>
      <dgm:spPr/>
      <dgm:t>
        <a:bodyPr/>
        <a:lstStyle/>
        <a:p>
          <a:endParaRPr lang="th-TH"/>
        </a:p>
      </dgm:t>
    </dgm:pt>
    <dgm:pt modelId="{EA2B3EF3-A4E5-4946-AA2B-BBE5562B4206}">
      <dgm:prSet phldrT="[ข้อความ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th-TH" sz="40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4. แบบกลุ่มคำตอบสัมพันธ์(</a:t>
          </a:r>
          <a:r>
            <a:rPr lang="en-US" sz="40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Responses related: RR)</a:t>
          </a:r>
          <a:endParaRPr lang="th-TH" sz="4000" b="1" dirty="0">
            <a:solidFill>
              <a:schemeClr val="bg1"/>
            </a:solidFill>
            <a:latin typeface="TH SarabunPSK" pitchFamily="34" charset="-34"/>
            <a:cs typeface="TH SarabunPSK" pitchFamily="34" charset="-34"/>
          </a:endParaRPr>
        </a:p>
      </dgm:t>
    </dgm:pt>
    <dgm:pt modelId="{78C503D1-3FE6-4C01-848B-4D32DBDBB433}" type="parTrans" cxnId="{0A4D99C9-50F3-4183-910F-25DE4CB847F2}">
      <dgm:prSet/>
      <dgm:spPr/>
      <dgm:t>
        <a:bodyPr/>
        <a:lstStyle/>
        <a:p>
          <a:endParaRPr lang="th-TH"/>
        </a:p>
      </dgm:t>
    </dgm:pt>
    <dgm:pt modelId="{BBCD90E6-DF60-4508-9AB1-87E62B3E78F6}" type="sibTrans" cxnId="{0A4D99C9-50F3-4183-910F-25DE4CB847F2}">
      <dgm:prSet/>
      <dgm:spPr/>
      <dgm:t>
        <a:bodyPr/>
        <a:lstStyle/>
        <a:p>
          <a:endParaRPr lang="th-TH"/>
        </a:p>
      </dgm:t>
    </dgm:pt>
    <dgm:pt modelId="{9CA954A3-BB5D-4B35-9EDC-C07AD742CA1E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th-TH" sz="40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/>
          </a:r>
          <a:br>
            <a:rPr lang="th-TH" sz="40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</a:br>
          <a:r>
            <a:rPr lang="th-TH" sz="40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2. แบบหลายคำตอบ (</a:t>
          </a:r>
          <a:r>
            <a:rPr lang="en-US" sz="40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Multiple-selection </a:t>
          </a:r>
          <a:r>
            <a:rPr lang="th-TH" sz="40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/</a:t>
          </a:r>
          <a:r>
            <a:rPr lang="en-US" sz="40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Multiple Response: MS)</a:t>
          </a:r>
          <a:endParaRPr lang="en-US" sz="4000" b="1" dirty="0">
            <a:solidFill>
              <a:schemeClr val="bg1"/>
            </a:solidFill>
            <a:latin typeface="TH SarabunPSK" pitchFamily="34" charset="-34"/>
            <a:cs typeface="TH SarabunPSK" pitchFamily="34" charset="-34"/>
          </a:endParaRPr>
        </a:p>
      </dgm:t>
    </dgm:pt>
    <dgm:pt modelId="{2414B443-E946-4CB8-979E-9B35746B2FEE}" type="parTrans" cxnId="{0518CDEB-E452-45EA-9A93-725AC49D350E}">
      <dgm:prSet/>
      <dgm:spPr/>
      <dgm:t>
        <a:bodyPr/>
        <a:lstStyle/>
        <a:p>
          <a:endParaRPr lang="en-US"/>
        </a:p>
      </dgm:t>
    </dgm:pt>
    <dgm:pt modelId="{001E1DEC-5E68-4668-9CBB-B9D1ADB7A917}" type="sibTrans" cxnId="{0518CDEB-E452-45EA-9A93-725AC49D350E}">
      <dgm:prSet/>
      <dgm:spPr/>
      <dgm:t>
        <a:bodyPr/>
        <a:lstStyle/>
        <a:p>
          <a:endParaRPr lang="en-US"/>
        </a:p>
      </dgm:t>
    </dgm:pt>
    <dgm:pt modelId="{A9FE02E0-ED76-4665-97D1-BF056F9C5B57}">
      <dgm:prSet phldrT="[ข้อความ]" custT="1"/>
      <dgm:spPr/>
      <dgm:t>
        <a:bodyPr/>
        <a:lstStyle/>
        <a:p>
          <a:r>
            <a:rPr lang="th-TH" sz="40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1. แบบคำตอบเดียว</a:t>
          </a:r>
          <a:endParaRPr lang="en-US" sz="4000" b="1" dirty="0" smtClean="0">
            <a:solidFill>
              <a:schemeClr val="bg1"/>
            </a:solidFill>
            <a:latin typeface="TH SarabunPSK" pitchFamily="34" charset="-34"/>
            <a:cs typeface="TH SarabunPSK" pitchFamily="34" charset="-34"/>
          </a:endParaRPr>
        </a:p>
        <a:p>
          <a:r>
            <a:rPr lang="en-US" sz="40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(Multiple choice: MC)</a:t>
          </a:r>
          <a:endParaRPr lang="th-TH" sz="4000" b="1" dirty="0">
            <a:solidFill>
              <a:schemeClr val="bg1"/>
            </a:solidFill>
            <a:latin typeface="TH SarabunPSK" pitchFamily="34" charset="-34"/>
            <a:cs typeface="TH SarabunPSK" pitchFamily="34" charset="-34"/>
          </a:endParaRPr>
        </a:p>
      </dgm:t>
    </dgm:pt>
    <dgm:pt modelId="{85567202-5052-40C6-B244-8915F75BA5B1}" type="sibTrans" cxnId="{2592A172-0856-4912-B845-3657055D4A28}">
      <dgm:prSet/>
      <dgm:spPr/>
      <dgm:t>
        <a:bodyPr/>
        <a:lstStyle/>
        <a:p>
          <a:endParaRPr lang="th-TH"/>
        </a:p>
      </dgm:t>
    </dgm:pt>
    <dgm:pt modelId="{C1E58CA4-8A4F-4ABB-8880-26FF4423BE86}" type="parTrans" cxnId="{2592A172-0856-4912-B845-3657055D4A28}">
      <dgm:prSet/>
      <dgm:spPr/>
      <dgm:t>
        <a:bodyPr/>
        <a:lstStyle/>
        <a:p>
          <a:endParaRPr lang="th-TH"/>
        </a:p>
      </dgm:t>
    </dgm:pt>
    <dgm:pt modelId="{70C48C94-9148-4714-942A-EB5DBDB0C314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th-TH" sz="40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3. แบบเชิงซ้อน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th-TH" sz="40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(</a:t>
          </a:r>
          <a:r>
            <a:rPr lang="en-US" sz="40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complex multiple choice: CM)</a:t>
          </a:r>
          <a:endParaRPr lang="en-US" sz="4000" b="1" dirty="0">
            <a:solidFill>
              <a:schemeClr val="bg1"/>
            </a:solidFill>
            <a:latin typeface="TH SarabunPSK" pitchFamily="34" charset="-34"/>
            <a:cs typeface="TH SarabunPSK" pitchFamily="34" charset="-34"/>
          </a:endParaRPr>
        </a:p>
      </dgm:t>
    </dgm:pt>
    <dgm:pt modelId="{1DA1B3CB-DAB4-404D-9BEE-0C92DA9FDBFE}" type="parTrans" cxnId="{E851A915-A720-4486-8910-2463D68B9C69}">
      <dgm:prSet/>
      <dgm:spPr/>
      <dgm:t>
        <a:bodyPr/>
        <a:lstStyle/>
        <a:p>
          <a:endParaRPr lang="th-TH"/>
        </a:p>
      </dgm:t>
    </dgm:pt>
    <dgm:pt modelId="{BEBE6914-054B-403E-8B47-2C1BCA7E52D3}" type="sibTrans" cxnId="{E851A915-A720-4486-8910-2463D68B9C69}">
      <dgm:prSet/>
      <dgm:spPr/>
      <dgm:t>
        <a:bodyPr/>
        <a:lstStyle/>
        <a:p>
          <a:endParaRPr lang="th-TH"/>
        </a:p>
      </dgm:t>
    </dgm:pt>
    <dgm:pt modelId="{B49AF01D-4B83-4DAD-91B2-8DD44CD11979}" type="pres">
      <dgm:prSet presAssocID="{700A6B74-5269-4C2A-8585-A464D2C9E121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A68DF131-FB16-4648-AC14-1929920DA38E}" type="pres">
      <dgm:prSet presAssocID="{700A6B74-5269-4C2A-8585-A464D2C9E121}" presName="matrix" presStyleCnt="0"/>
      <dgm:spPr/>
    </dgm:pt>
    <dgm:pt modelId="{BD142D9D-5FE5-4298-9AAC-3410A2DBD132}" type="pres">
      <dgm:prSet presAssocID="{700A6B74-5269-4C2A-8585-A464D2C9E121}" presName="tile1" presStyleLbl="node1" presStyleIdx="0" presStyleCnt="4" custScaleX="109322" custLinFactNeighborX="-282"/>
      <dgm:spPr/>
      <dgm:t>
        <a:bodyPr/>
        <a:lstStyle/>
        <a:p>
          <a:endParaRPr lang="th-TH"/>
        </a:p>
      </dgm:t>
    </dgm:pt>
    <dgm:pt modelId="{E6848B87-023C-4686-911F-AEFF5AE6FA7F}" type="pres">
      <dgm:prSet presAssocID="{700A6B74-5269-4C2A-8585-A464D2C9E121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F6B3646-CD27-4563-AA8D-1C8588DB4A3D}" type="pres">
      <dgm:prSet presAssocID="{700A6B74-5269-4C2A-8585-A464D2C9E121}" presName="tile2" presStyleLbl="node1" presStyleIdx="1" presStyleCnt="4"/>
      <dgm:spPr/>
      <dgm:t>
        <a:bodyPr/>
        <a:lstStyle/>
        <a:p>
          <a:endParaRPr lang="th-TH"/>
        </a:p>
      </dgm:t>
    </dgm:pt>
    <dgm:pt modelId="{47F2E7AB-CDEF-4125-9965-F6419D997CDF}" type="pres">
      <dgm:prSet presAssocID="{700A6B74-5269-4C2A-8585-A464D2C9E121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0089CA6-E43A-4308-8A39-19BA0A4EA056}" type="pres">
      <dgm:prSet presAssocID="{700A6B74-5269-4C2A-8585-A464D2C9E121}" presName="tile3" presStyleLbl="node1" presStyleIdx="2" presStyleCnt="4" custScaleX="110169"/>
      <dgm:spPr/>
      <dgm:t>
        <a:bodyPr/>
        <a:lstStyle/>
        <a:p>
          <a:endParaRPr lang="th-TH"/>
        </a:p>
      </dgm:t>
    </dgm:pt>
    <dgm:pt modelId="{7BF89D31-DC1C-4E40-A7F3-43EEE6D01F5A}" type="pres">
      <dgm:prSet presAssocID="{700A6B74-5269-4C2A-8585-A464D2C9E121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7C24B00-9838-498D-80DF-49C7E42D69F3}" type="pres">
      <dgm:prSet presAssocID="{700A6B74-5269-4C2A-8585-A464D2C9E121}" presName="tile4" presStyleLbl="node1" presStyleIdx="3" presStyleCnt="4" custLinFactNeighborX="3963" custLinFactNeighborY="41647"/>
      <dgm:spPr/>
      <dgm:t>
        <a:bodyPr/>
        <a:lstStyle/>
        <a:p>
          <a:endParaRPr lang="th-TH"/>
        </a:p>
      </dgm:t>
    </dgm:pt>
    <dgm:pt modelId="{A6F9E002-17B9-4850-B654-8F0B10F3E249}" type="pres">
      <dgm:prSet presAssocID="{700A6B74-5269-4C2A-8585-A464D2C9E121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50ABD821-E61A-45B9-9DCA-A4DCF35836B2}" type="pres">
      <dgm:prSet presAssocID="{700A6B74-5269-4C2A-8585-A464D2C9E121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th-TH"/>
        </a:p>
      </dgm:t>
    </dgm:pt>
  </dgm:ptLst>
  <dgm:cxnLst>
    <dgm:cxn modelId="{E851A915-A720-4486-8910-2463D68B9C69}" srcId="{A9744E6B-892E-454F-B89A-224D2F6CBFAC}" destId="{70C48C94-9148-4714-942A-EB5DBDB0C314}" srcOrd="2" destOrd="0" parTransId="{1DA1B3CB-DAB4-404D-9BEE-0C92DA9FDBFE}" sibTransId="{BEBE6914-054B-403E-8B47-2C1BCA7E52D3}"/>
    <dgm:cxn modelId="{A6635F05-131B-4315-BB70-81F2733BFAD5}" type="presOf" srcId="{A9744E6B-892E-454F-B89A-224D2F6CBFAC}" destId="{50ABD821-E61A-45B9-9DCA-A4DCF35836B2}" srcOrd="0" destOrd="0" presId="urn:microsoft.com/office/officeart/2005/8/layout/matrix1"/>
    <dgm:cxn modelId="{0518CDEB-E452-45EA-9A93-725AC49D350E}" srcId="{A9744E6B-892E-454F-B89A-224D2F6CBFAC}" destId="{9CA954A3-BB5D-4B35-9EDC-C07AD742CA1E}" srcOrd="1" destOrd="0" parTransId="{2414B443-E946-4CB8-979E-9B35746B2FEE}" sibTransId="{001E1DEC-5E68-4668-9CBB-B9D1ADB7A917}"/>
    <dgm:cxn modelId="{788A681C-BA2C-4F41-9765-B8D47F55DB75}" type="presOf" srcId="{A9FE02E0-ED76-4665-97D1-BF056F9C5B57}" destId="{E6848B87-023C-4686-911F-AEFF5AE6FA7F}" srcOrd="1" destOrd="0" presId="urn:microsoft.com/office/officeart/2005/8/layout/matrix1"/>
    <dgm:cxn modelId="{EEBF2C56-7B69-4C49-903D-66C166549C01}" type="presOf" srcId="{A9FE02E0-ED76-4665-97D1-BF056F9C5B57}" destId="{BD142D9D-5FE5-4298-9AAC-3410A2DBD132}" srcOrd="0" destOrd="0" presId="urn:microsoft.com/office/officeart/2005/8/layout/matrix1"/>
    <dgm:cxn modelId="{A20E4B4C-849B-42BC-A72F-6AED84F366F1}" type="presOf" srcId="{9CA954A3-BB5D-4B35-9EDC-C07AD742CA1E}" destId="{47F2E7AB-CDEF-4125-9965-F6419D997CDF}" srcOrd="1" destOrd="0" presId="urn:microsoft.com/office/officeart/2005/8/layout/matrix1"/>
    <dgm:cxn modelId="{AB65919B-C46E-496C-BFE6-D9491DABEAB8}" type="presOf" srcId="{EA2B3EF3-A4E5-4946-AA2B-BBE5562B4206}" destId="{E7C24B00-9838-498D-80DF-49C7E42D69F3}" srcOrd="0" destOrd="0" presId="urn:microsoft.com/office/officeart/2005/8/layout/matrix1"/>
    <dgm:cxn modelId="{EA46225B-9A86-433B-AF88-E886882657EB}" type="presOf" srcId="{70C48C94-9148-4714-942A-EB5DBDB0C314}" destId="{30089CA6-E43A-4308-8A39-19BA0A4EA056}" srcOrd="0" destOrd="0" presId="urn:microsoft.com/office/officeart/2005/8/layout/matrix1"/>
    <dgm:cxn modelId="{A4A96562-1C71-47F0-B800-BC0708A845C0}" type="presOf" srcId="{9CA954A3-BB5D-4B35-9EDC-C07AD742CA1E}" destId="{EF6B3646-CD27-4563-AA8D-1C8588DB4A3D}" srcOrd="0" destOrd="0" presId="urn:microsoft.com/office/officeart/2005/8/layout/matrix1"/>
    <dgm:cxn modelId="{2592A172-0856-4912-B845-3657055D4A28}" srcId="{A9744E6B-892E-454F-B89A-224D2F6CBFAC}" destId="{A9FE02E0-ED76-4665-97D1-BF056F9C5B57}" srcOrd="0" destOrd="0" parTransId="{C1E58CA4-8A4F-4ABB-8880-26FF4423BE86}" sibTransId="{85567202-5052-40C6-B244-8915F75BA5B1}"/>
    <dgm:cxn modelId="{0A4D99C9-50F3-4183-910F-25DE4CB847F2}" srcId="{A9744E6B-892E-454F-B89A-224D2F6CBFAC}" destId="{EA2B3EF3-A4E5-4946-AA2B-BBE5562B4206}" srcOrd="3" destOrd="0" parTransId="{78C503D1-3FE6-4C01-848B-4D32DBDBB433}" sibTransId="{BBCD90E6-DF60-4508-9AB1-87E62B3E78F6}"/>
    <dgm:cxn modelId="{F8D1ACC6-18D4-497B-BDBB-50B9DFE889FE}" type="presOf" srcId="{70C48C94-9148-4714-942A-EB5DBDB0C314}" destId="{7BF89D31-DC1C-4E40-A7F3-43EEE6D01F5A}" srcOrd="1" destOrd="0" presId="urn:microsoft.com/office/officeart/2005/8/layout/matrix1"/>
    <dgm:cxn modelId="{E087E0BF-C97B-4FC3-BD55-9A787A64F708}" srcId="{700A6B74-5269-4C2A-8585-A464D2C9E121}" destId="{A9744E6B-892E-454F-B89A-224D2F6CBFAC}" srcOrd="0" destOrd="0" parTransId="{21DEA19F-2E15-4457-A7F5-802874F3C24A}" sibTransId="{0BCA7B0A-CBB7-4654-B650-C1F61F7433A8}"/>
    <dgm:cxn modelId="{CAE5AE0D-6B67-40EC-B53D-37849AFA9AB0}" type="presOf" srcId="{EA2B3EF3-A4E5-4946-AA2B-BBE5562B4206}" destId="{A6F9E002-17B9-4850-B654-8F0B10F3E249}" srcOrd="1" destOrd="0" presId="urn:microsoft.com/office/officeart/2005/8/layout/matrix1"/>
    <dgm:cxn modelId="{00FEC770-080F-4877-9522-92730A423A6A}" type="presOf" srcId="{700A6B74-5269-4C2A-8585-A464D2C9E121}" destId="{B49AF01D-4B83-4DAD-91B2-8DD44CD11979}" srcOrd="0" destOrd="0" presId="urn:microsoft.com/office/officeart/2005/8/layout/matrix1"/>
    <dgm:cxn modelId="{EF462ACB-915D-4104-9538-BC56C989BF59}" type="presParOf" srcId="{B49AF01D-4B83-4DAD-91B2-8DD44CD11979}" destId="{A68DF131-FB16-4648-AC14-1929920DA38E}" srcOrd="0" destOrd="0" presId="urn:microsoft.com/office/officeart/2005/8/layout/matrix1"/>
    <dgm:cxn modelId="{30E87FE8-55EE-4F30-BC88-4837391A00F8}" type="presParOf" srcId="{A68DF131-FB16-4648-AC14-1929920DA38E}" destId="{BD142D9D-5FE5-4298-9AAC-3410A2DBD132}" srcOrd="0" destOrd="0" presId="urn:microsoft.com/office/officeart/2005/8/layout/matrix1"/>
    <dgm:cxn modelId="{E4A160C0-ADAC-4FEB-A085-5B5AE6AB402C}" type="presParOf" srcId="{A68DF131-FB16-4648-AC14-1929920DA38E}" destId="{E6848B87-023C-4686-911F-AEFF5AE6FA7F}" srcOrd="1" destOrd="0" presId="urn:microsoft.com/office/officeart/2005/8/layout/matrix1"/>
    <dgm:cxn modelId="{77AF7AC4-E957-46AB-82E3-A04C392C3982}" type="presParOf" srcId="{A68DF131-FB16-4648-AC14-1929920DA38E}" destId="{EF6B3646-CD27-4563-AA8D-1C8588DB4A3D}" srcOrd="2" destOrd="0" presId="urn:microsoft.com/office/officeart/2005/8/layout/matrix1"/>
    <dgm:cxn modelId="{F305D33D-EFFC-4FC2-99BD-3D2EF9D4387F}" type="presParOf" srcId="{A68DF131-FB16-4648-AC14-1929920DA38E}" destId="{47F2E7AB-CDEF-4125-9965-F6419D997CDF}" srcOrd="3" destOrd="0" presId="urn:microsoft.com/office/officeart/2005/8/layout/matrix1"/>
    <dgm:cxn modelId="{D4EE6AAF-692B-413E-9D18-01718BCC9AAA}" type="presParOf" srcId="{A68DF131-FB16-4648-AC14-1929920DA38E}" destId="{30089CA6-E43A-4308-8A39-19BA0A4EA056}" srcOrd="4" destOrd="0" presId="urn:microsoft.com/office/officeart/2005/8/layout/matrix1"/>
    <dgm:cxn modelId="{4DCB178B-351E-46FF-9931-0B7E46C808FE}" type="presParOf" srcId="{A68DF131-FB16-4648-AC14-1929920DA38E}" destId="{7BF89D31-DC1C-4E40-A7F3-43EEE6D01F5A}" srcOrd="5" destOrd="0" presId="urn:microsoft.com/office/officeart/2005/8/layout/matrix1"/>
    <dgm:cxn modelId="{E37E5654-5FEB-4FB4-AA67-4A5F933813D9}" type="presParOf" srcId="{A68DF131-FB16-4648-AC14-1929920DA38E}" destId="{E7C24B00-9838-498D-80DF-49C7E42D69F3}" srcOrd="6" destOrd="0" presId="urn:microsoft.com/office/officeart/2005/8/layout/matrix1"/>
    <dgm:cxn modelId="{EB5740D5-20EC-4C3B-8CCF-1144EAACC578}" type="presParOf" srcId="{A68DF131-FB16-4648-AC14-1929920DA38E}" destId="{A6F9E002-17B9-4850-B654-8F0B10F3E249}" srcOrd="7" destOrd="0" presId="urn:microsoft.com/office/officeart/2005/8/layout/matrix1"/>
    <dgm:cxn modelId="{E2E499EB-23E1-4BA1-9B43-76050E73342C}" type="presParOf" srcId="{B49AF01D-4B83-4DAD-91B2-8DD44CD11979}" destId="{50ABD821-E61A-45B9-9DCA-A4DCF35836B2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00A6B74-5269-4C2A-8585-A464D2C9E121}" type="doc">
      <dgm:prSet loTypeId="urn:microsoft.com/office/officeart/2005/8/layout/matrix1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A9744E6B-892E-454F-B89A-224D2F6CBFAC}">
      <dgm:prSet phldrT="[ข้อความ]" custT="1"/>
      <dgm:spPr>
        <a:solidFill>
          <a:srgbClr val="00CC00"/>
        </a:solidFill>
      </dgm:spPr>
      <dgm:t>
        <a:bodyPr/>
        <a:lstStyle/>
        <a:p>
          <a:r>
            <a:rPr lang="th-TH" sz="4400" b="1" dirty="0" smtClean="0">
              <a:latin typeface="TH SarabunPSK" pitchFamily="34" charset="-34"/>
              <a:cs typeface="TH SarabunPSK" pitchFamily="34" charset="-34"/>
            </a:rPr>
            <a:t>เขียนตอบ</a:t>
          </a:r>
          <a:endParaRPr lang="th-TH" sz="4400" b="1" dirty="0">
            <a:latin typeface="TH SarabunPSK" pitchFamily="34" charset="-34"/>
            <a:cs typeface="TH SarabunPSK" pitchFamily="34" charset="-34"/>
          </a:endParaRPr>
        </a:p>
      </dgm:t>
    </dgm:pt>
    <dgm:pt modelId="{21DEA19F-2E15-4457-A7F5-802874F3C24A}" type="parTrans" cxnId="{E087E0BF-C97B-4FC3-BD55-9A787A64F708}">
      <dgm:prSet/>
      <dgm:spPr/>
      <dgm:t>
        <a:bodyPr/>
        <a:lstStyle/>
        <a:p>
          <a:endParaRPr lang="th-TH"/>
        </a:p>
      </dgm:t>
    </dgm:pt>
    <dgm:pt modelId="{0BCA7B0A-CBB7-4654-B650-C1F61F7433A8}" type="sibTrans" cxnId="{E087E0BF-C97B-4FC3-BD55-9A787A64F708}">
      <dgm:prSet/>
      <dgm:spPr/>
      <dgm:t>
        <a:bodyPr/>
        <a:lstStyle/>
        <a:p>
          <a:endParaRPr lang="th-TH"/>
        </a:p>
      </dgm:t>
    </dgm:pt>
    <dgm:pt modelId="{EA2B3EF3-A4E5-4946-AA2B-BBE5562B4206}">
      <dgm:prSet phldrT="[ข้อความ]" custT="1"/>
      <dgm:spPr>
        <a:noFill/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th-TH" sz="40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4. แบบกลุ่มคำตอบสัมพันธ์(</a:t>
          </a:r>
          <a:endParaRPr lang="th-TH" sz="4000" b="1" dirty="0">
            <a:solidFill>
              <a:schemeClr val="bg1"/>
            </a:solidFill>
            <a:latin typeface="TH SarabunPSK" pitchFamily="34" charset="-34"/>
            <a:cs typeface="TH SarabunPSK" pitchFamily="34" charset="-34"/>
          </a:endParaRPr>
        </a:p>
      </dgm:t>
    </dgm:pt>
    <dgm:pt modelId="{78C503D1-3FE6-4C01-848B-4D32DBDBB433}" type="parTrans" cxnId="{0A4D99C9-50F3-4183-910F-25DE4CB847F2}">
      <dgm:prSet/>
      <dgm:spPr/>
      <dgm:t>
        <a:bodyPr/>
        <a:lstStyle/>
        <a:p>
          <a:endParaRPr lang="th-TH"/>
        </a:p>
      </dgm:t>
    </dgm:pt>
    <dgm:pt modelId="{BBCD90E6-DF60-4508-9AB1-87E62B3E78F6}" type="sibTrans" cxnId="{0A4D99C9-50F3-4183-910F-25DE4CB847F2}">
      <dgm:prSet/>
      <dgm:spPr/>
      <dgm:t>
        <a:bodyPr/>
        <a:lstStyle/>
        <a:p>
          <a:endParaRPr lang="th-TH"/>
        </a:p>
      </dgm:t>
    </dgm:pt>
    <dgm:pt modelId="{70C48C94-9148-4714-942A-EB5DBDB0C314}">
      <dgm:prSet custT="1"/>
      <dgm:spPr/>
      <dgm:t>
        <a:bodyPr/>
        <a:lstStyle/>
        <a:p>
          <a:r>
            <a:rPr lang="th-TH" sz="40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1. แบบจำกัดคำตอบหรือตอบสั้น </a:t>
          </a:r>
          <a:br>
            <a:rPr lang="th-TH" sz="40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</a:br>
          <a:r>
            <a:rPr lang="en-US" sz="4000" b="1" dirty="0" smtClean="0">
              <a:solidFill>
                <a:schemeClr val="bg1"/>
              </a:solidFill>
              <a:effectLst/>
              <a:latin typeface="TH SarabunPSK" pitchFamily="34" charset="-34"/>
              <a:ea typeface="+mn-ea"/>
              <a:cs typeface="TH SarabunPSK" pitchFamily="34" charset="-34"/>
            </a:rPr>
            <a:t>(Restricted Response or Shot Essay Item) </a:t>
          </a:r>
          <a:endParaRPr lang="en-US" sz="4000" b="1" dirty="0">
            <a:solidFill>
              <a:schemeClr val="bg1"/>
            </a:solidFill>
            <a:latin typeface="TH SarabunPSK" pitchFamily="34" charset="-34"/>
            <a:cs typeface="TH SarabunPSK" pitchFamily="34" charset="-34"/>
          </a:endParaRPr>
        </a:p>
      </dgm:t>
    </dgm:pt>
    <dgm:pt modelId="{1DA1B3CB-DAB4-404D-9BEE-0C92DA9FDBFE}" type="parTrans" cxnId="{E851A915-A720-4486-8910-2463D68B9C69}">
      <dgm:prSet/>
      <dgm:spPr/>
      <dgm:t>
        <a:bodyPr/>
        <a:lstStyle/>
        <a:p>
          <a:endParaRPr lang="th-TH"/>
        </a:p>
      </dgm:t>
    </dgm:pt>
    <dgm:pt modelId="{BEBE6914-054B-403E-8B47-2C1BCA7E52D3}" type="sibTrans" cxnId="{E851A915-A720-4486-8910-2463D68B9C69}">
      <dgm:prSet/>
      <dgm:spPr/>
      <dgm:t>
        <a:bodyPr/>
        <a:lstStyle/>
        <a:p>
          <a:endParaRPr lang="th-TH"/>
        </a:p>
      </dgm:t>
    </dgm:pt>
    <dgm:pt modelId="{58603D52-6EB8-4989-803B-DE84AD589BF4}">
      <dgm:prSet/>
      <dgm:spPr>
        <a:noFill/>
      </dgm:spPr>
      <dgm:t>
        <a:bodyPr/>
        <a:lstStyle/>
        <a:p>
          <a:endParaRPr lang="en-US"/>
        </a:p>
      </dgm:t>
    </dgm:pt>
    <dgm:pt modelId="{F165AC25-34A6-4439-837E-27C919062E0F}" type="parTrans" cxnId="{2BE82904-C25D-4F3C-A3D6-917507DFE915}">
      <dgm:prSet/>
      <dgm:spPr/>
      <dgm:t>
        <a:bodyPr/>
        <a:lstStyle/>
        <a:p>
          <a:endParaRPr lang="en-US"/>
        </a:p>
      </dgm:t>
    </dgm:pt>
    <dgm:pt modelId="{0145274F-CBE0-4AC8-9201-E52685E3E0AE}" type="sibTrans" cxnId="{2BE82904-C25D-4F3C-A3D6-917507DFE915}">
      <dgm:prSet/>
      <dgm:spPr/>
      <dgm:t>
        <a:bodyPr/>
        <a:lstStyle/>
        <a:p>
          <a:endParaRPr lang="en-US"/>
        </a:p>
      </dgm:t>
    </dgm:pt>
    <dgm:pt modelId="{511D4AD9-17F7-4C83-9974-FD880451342C}">
      <dgm:prSet custT="1"/>
      <dgm:spPr/>
      <dgm:t>
        <a:bodyPr/>
        <a:lstStyle/>
        <a:p>
          <a:r>
            <a:rPr lang="th-TH" sz="4000" b="1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2. แบบขยายคำตอบหรือตอบอย่างอิสระ</a:t>
          </a:r>
        </a:p>
        <a:p>
          <a:r>
            <a:rPr lang="en-US" sz="4000" b="1" dirty="0" smtClean="0">
              <a:solidFill>
                <a:schemeClr val="bg1"/>
              </a:solidFill>
              <a:effectLst/>
              <a:latin typeface="TH SarabunPSK" pitchFamily="34" charset="-34"/>
              <a:ea typeface="+mn-ea"/>
              <a:cs typeface="TH SarabunPSK" pitchFamily="34" charset="-34"/>
            </a:rPr>
            <a:t>(Unrestricted Response or extended Response)</a:t>
          </a:r>
          <a:endParaRPr lang="en-US" sz="4000" dirty="0">
            <a:solidFill>
              <a:schemeClr val="bg1"/>
            </a:solidFill>
          </a:endParaRPr>
        </a:p>
      </dgm:t>
    </dgm:pt>
    <dgm:pt modelId="{EF94FA3B-51D7-475A-8E6C-821322163BBA}" type="parTrans" cxnId="{17E4E027-B686-4438-87E7-4A1C02E15E24}">
      <dgm:prSet/>
      <dgm:spPr/>
      <dgm:t>
        <a:bodyPr/>
        <a:lstStyle/>
        <a:p>
          <a:endParaRPr lang="en-US"/>
        </a:p>
      </dgm:t>
    </dgm:pt>
    <dgm:pt modelId="{6DDE582E-C3B2-45BC-B64E-2DAEB65D6BEA}" type="sibTrans" cxnId="{17E4E027-B686-4438-87E7-4A1C02E15E24}">
      <dgm:prSet/>
      <dgm:spPr/>
      <dgm:t>
        <a:bodyPr/>
        <a:lstStyle/>
        <a:p>
          <a:endParaRPr lang="en-US"/>
        </a:p>
      </dgm:t>
    </dgm:pt>
    <dgm:pt modelId="{B49AF01D-4B83-4DAD-91B2-8DD44CD11979}" type="pres">
      <dgm:prSet presAssocID="{700A6B74-5269-4C2A-8585-A464D2C9E121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A68DF131-FB16-4648-AC14-1929920DA38E}" type="pres">
      <dgm:prSet presAssocID="{700A6B74-5269-4C2A-8585-A464D2C9E121}" presName="matrix" presStyleCnt="0"/>
      <dgm:spPr/>
    </dgm:pt>
    <dgm:pt modelId="{BD142D9D-5FE5-4298-9AAC-3410A2DBD132}" type="pres">
      <dgm:prSet presAssocID="{700A6B74-5269-4C2A-8585-A464D2C9E121}" presName="tile1" presStyleLbl="node1" presStyleIdx="0" presStyleCnt="4" custScaleX="200000" custLinFactNeighborX="48305" custLinFactNeighborY="-1714"/>
      <dgm:spPr/>
      <dgm:t>
        <a:bodyPr/>
        <a:lstStyle/>
        <a:p>
          <a:endParaRPr lang="th-TH"/>
        </a:p>
      </dgm:t>
    </dgm:pt>
    <dgm:pt modelId="{E6848B87-023C-4686-911F-AEFF5AE6FA7F}" type="pres">
      <dgm:prSet presAssocID="{700A6B74-5269-4C2A-8585-A464D2C9E121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F6B3646-CD27-4563-AA8D-1C8588DB4A3D}" type="pres">
      <dgm:prSet presAssocID="{700A6B74-5269-4C2A-8585-A464D2C9E121}" presName="tile2" presStyleLbl="node1" presStyleIdx="1" presStyleCnt="4" custScaleX="98869" custLinFactY="8570" custLinFactNeighborX="5767" custLinFactNeighborY="100000"/>
      <dgm:spPr/>
      <dgm:t>
        <a:bodyPr/>
        <a:lstStyle/>
        <a:p>
          <a:endParaRPr lang="th-TH"/>
        </a:p>
      </dgm:t>
    </dgm:pt>
    <dgm:pt modelId="{47F2E7AB-CDEF-4125-9965-F6419D997CDF}" type="pres">
      <dgm:prSet presAssocID="{700A6B74-5269-4C2A-8585-A464D2C9E121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0089CA6-E43A-4308-8A39-19BA0A4EA056}" type="pres">
      <dgm:prSet presAssocID="{700A6B74-5269-4C2A-8585-A464D2C9E121}" presName="tile3" presStyleLbl="node1" presStyleIdx="2" presStyleCnt="4" custScaleX="110169"/>
      <dgm:spPr/>
      <dgm:t>
        <a:bodyPr/>
        <a:lstStyle/>
        <a:p>
          <a:endParaRPr lang="th-TH"/>
        </a:p>
      </dgm:t>
    </dgm:pt>
    <dgm:pt modelId="{7BF89D31-DC1C-4E40-A7F3-43EEE6D01F5A}" type="pres">
      <dgm:prSet presAssocID="{700A6B74-5269-4C2A-8585-A464D2C9E121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7C24B00-9838-498D-80DF-49C7E42D69F3}" type="pres">
      <dgm:prSet presAssocID="{700A6B74-5269-4C2A-8585-A464D2C9E121}" presName="tile4" presStyleLbl="node1" presStyleIdx="3" presStyleCnt="4" custScaleX="200000" custLinFactNeighborX="-50329"/>
      <dgm:spPr/>
      <dgm:t>
        <a:bodyPr/>
        <a:lstStyle/>
        <a:p>
          <a:endParaRPr lang="th-TH"/>
        </a:p>
      </dgm:t>
    </dgm:pt>
    <dgm:pt modelId="{A6F9E002-17B9-4850-B654-8F0B10F3E249}" type="pres">
      <dgm:prSet presAssocID="{700A6B74-5269-4C2A-8585-A464D2C9E121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50ABD821-E61A-45B9-9DCA-A4DCF35836B2}" type="pres">
      <dgm:prSet presAssocID="{700A6B74-5269-4C2A-8585-A464D2C9E121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th-TH"/>
        </a:p>
      </dgm:t>
    </dgm:pt>
  </dgm:ptLst>
  <dgm:cxnLst>
    <dgm:cxn modelId="{E851A915-A720-4486-8910-2463D68B9C69}" srcId="{A9744E6B-892E-454F-B89A-224D2F6CBFAC}" destId="{70C48C94-9148-4714-942A-EB5DBDB0C314}" srcOrd="0" destOrd="0" parTransId="{1DA1B3CB-DAB4-404D-9BEE-0C92DA9FDBFE}" sibTransId="{BEBE6914-054B-403E-8B47-2C1BCA7E52D3}"/>
    <dgm:cxn modelId="{750FD5E3-84CD-412B-A0DC-F1622DA43EE2}" type="presOf" srcId="{EA2B3EF3-A4E5-4946-AA2B-BBE5562B4206}" destId="{47F2E7AB-CDEF-4125-9965-F6419D997CDF}" srcOrd="1" destOrd="0" presId="urn:microsoft.com/office/officeart/2005/8/layout/matrix1"/>
    <dgm:cxn modelId="{604358A4-7AFD-4696-A027-9C0479036BE2}" type="presOf" srcId="{EA2B3EF3-A4E5-4946-AA2B-BBE5562B4206}" destId="{EF6B3646-CD27-4563-AA8D-1C8588DB4A3D}" srcOrd="0" destOrd="0" presId="urn:microsoft.com/office/officeart/2005/8/layout/matrix1"/>
    <dgm:cxn modelId="{E0CFF809-A856-49D8-A505-AA4DCF5F3D9D}" type="presOf" srcId="{70C48C94-9148-4714-942A-EB5DBDB0C314}" destId="{E6848B87-023C-4686-911F-AEFF5AE6FA7F}" srcOrd="1" destOrd="0" presId="urn:microsoft.com/office/officeart/2005/8/layout/matrix1"/>
    <dgm:cxn modelId="{17E4E027-B686-4438-87E7-4A1C02E15E24}" srcId="{A9744E6B-892E-454F-B89A-224D2F6CBFAC}" destId="{511D4AD9-17F7-4C83-9974-FD880451342C}" srcOrd="3" destOrd="0" parTransId="{EF94FA3B-51D7-475A-8E6C-821322163BBA}" sibTransId="{6DDE582E-C3B2-45BC-B64E-2DAEB65D6BEA}"/>
    <dgm:cxn modelId="{81A7F53A-3ABF-4FD8-8CC4-43D19C86234C}" type="presOf" srcId="{58603D52-6EB8-4989-803B-DE84AD589BF4}" destId="{30089CA6-E43A-4308-8A39-19BA0A4EA056}" srcOrd="0" destOrd="0" presId="urn:microsoft.com/office/officeart/2005/8/layout/matrix1"/>
    <dgm:cxn modelId="{F4FA34DB-1802-4087-916B-A470A7BCADFB}" type="presOf" srcId="{700A6B74-5269-4C2A-8585-A464D2C9E121}" destId="{B49AF01D-4B83-4DAD-91B2-8DD44CD11979}" srcOrd="0" destOrd="0" presId="urn:microsoft.com/office/officeart/2005/8/layout/matrix1"/>
    <dgm:cxn modelId="{F3EA98DA-FAC3-47D9-AD65-ED10C5D03735}" type="presOf" srcId="{70C48C94-9148-4714-942A-EB5DBDB0C314}" destId="{BD142D9D-5FE5-4298-9AAC-3410A2DBD132}" srcOrd="0" destOrd="0" presId="urn:microsoft.com/office/officeart/2005/8/layout/matrix1"/>
    <dgm:cxn modelId="{D1137F77-E6BF-4CC1-8FC4-CFAB685F957B}" type="presOf" srcId="{58603D52-6EB8-4989-803B-DE84AD589BF4}" destId="{7BF89D31-DC1C-4E40-A7F3-43EEE6D01F5A}" srcOrd="1" destOrd="0" presId="urn:microsoft.com/office/officeart/2005/8/layout/matrix1"/>
    <dgm:cxn modelId="{2BE82904-C25D-4F3C-A3D6-917507DFE915}" srcId="{A9744E6B-892E-454F-B89A-224D2F6CBFAC}" destId="{58603D52-6EB8-4989-803B-DE84AD589BF4}" srcOrd="2" destOrd="0" parTransId="{F165AC25-34A6-4439-837E-27C919062E0F}" sibTransId="{0145274F-CBE0-4AC8-9201-E52685E3E0AE}"/>
    <dgm:cxn modelId="{A3A0A2F7-7706-47AD-9E0F-C74D59E1AE3E}" type="presOf" srcId="{511D4AD9-17F7-4C83-9974-FD880451342C}" destId="{E7C24B00-9838-498D-80DF-49C7E42D69F3}" srcOrd="0" destOrd="0" presId="urn:microsoft.com/office/officeart/2005/8/layout/matrix1"/>
    <dgm:cxn modelId="{0A4D99C9-50F3-4183-910F-25DE4CB847F2}" srcId="{A9744E6B-892E-454F-B89A-224D2F6CBFAC}" destId="{EA2B3EF3-A4E5-4946-AA2B-BBE5562B4206}" srcOrd="1" destOrd="0" parTransId="{78C503D1-3FE6-4C01-848B-4D32DBDBB433}" sibTransId="{BBCD90E6-DF60-4508-9AB1-87E62B3E78F6}"/>
    <dgm:cxn modelId="{E087E0BF-C97B-4FC3-BD55-9A787A64F708}" srcId="{700A6B74-5269-4C2A-8585-A464D2C9E121}" destId="{A9744E6B-892E-454F-B89A-224D2F6CBFAC}" srcOrd="0" destOrd="0" parTransId="{21DEA19F-2E15-4457-A7F5-802874F3C24A}" sibTransId="{0BCA7B0A-CBB7-4654-B650-C1F61F7433A8}"/>
    <dgm:cxn modelId="{91930391-5BB4-4884-9C2A-8D117888B0E1}" type="presOf" srcId="{A9744E6B-892E-454F-B89A-224D2F6CBFAC}" destId="{50ABD821-E61A-45B9-9DCA-A4DCF35836B2}" srcOrd="0" destOrd="0" presId="urn:microsoft.com/office/officeart/2005/8/layout/matrix1"/>
    <dgm:cxn modelId="{CACAB3DA-C805-41C2-9256-9DDCF13B1A1B}" type="presOf" srcId="{511D4AD9-17F7-4C83-9974-FD880451342C}" destId="{A6F9E002-17B9-4850-B654-8F0B10F3E249}" srcOrd="1" destOrd="0" presId="urn:microsoft.com/office/officeart/2005/8/layout/matrix1"/>
    <dgm:cxn modelId="{69B15974-9F48-44BD-8FF4-B77283C22B03}" type="presParOf" srcId="{B49AF01D-4B83-4DAD-91B2-8DD44CD11979}" destId="{A68DF131-FB16-4648-AC14-1929920DA38E}" srcOrd="0" destOrd="0" presId="urn:microsoft.com/office/officeart/2005/8/layout/matrix1"/>
    <dgm:cxn modelId="{D1CC5A82-3DA2-4921-8154-EFE5F752C202}" type="presParOf" srcId="{A68DF131-FB16-4648-AC14-1929920DA38E}" destId="{BD142D9D-5FE5-4298-9AAC-3410A2DBD132}" srcOrd="0" destOrd="0" presId="urn:microsoft.com/office/officeart/2005/8/layout/matrix1"/>
    <dgm:cxn modelId="{9AB105FB-103B-48B3-B4F8-540BF373D19B}" type="presParOf" srcId="{A68DF131-FB16-4648-AC14-1929920DA38E}" destId="{E6848B87-023C-4686-911F-AEFF5AE6FA7F}" srcOrd="1" destOrd="0" presId="urn:microsoft.com/office/officeart/2005/8/layout/matrix1"/>
    <dgm:cxn modelId="{25D902A6-1677-4891-ADD2-7C7528A8B949}" type="presParOf" srcId="{A68DF131-FB16-4648-AC14-1929920DA38E}" destId="{EF6B3646-CD27-4563-AA8D-1C8588DB4A3D}" srcOrd="2" destOrd="0" presId="urn:microsoft.com/office/officeart/2005/8/layout/matrix1"/>
    <dgm:cxn modelId="{FCA5F403-72A2-4A5C-8859-AF938C3759FA}" type="presParOf" srcId="{A68DF131-FB16-4648-AC14-1929920DA38E}" destId="{47F2E7AB-CDEF-4125-9965-F6419D997CDF}" srcOrd="3" destOrd="0" presId="urn:microsoft.com/office/officeart/2005/8/layout/matrix1"/>
    <dgm:cxn modelId="{F284FA54-A496-451A-B451-E7DA6068472D}" type="presParOf" srcId="{A68DF131-FB16-4648-AC14-1929920DA38E}" destId="{30089CA6-E43A-4308-8A39-19BA0A4EA056}" srcOrd="4" destOrd="0" presId="urn:microsoft.com/office/officeart/2005/8/layout/matrix1"/>
    <dgm:cxn modelId="{5A30CD13-F254-408F-B577-336800BF87C1}" type="presParOf" srcId="{A68DF131-FB16-4648-AC14-1929920DA38E}" destId="{7BF89D31-DC1C-4E40-A7F3-43EEE6D01F5A}" srcOrd="5" destOrd="0" presId="urn:microsoft.com/office/officeart/2005/8/layout/matrix1"/>
    <dgm:cxn modelId="{73DA393D-A991-48CD-92D1-ECB242B3E70C}" type="presParOf" srcId="{A68DF131-FB16-4648-AC14-1929920DA38E}" destId="{E7C24B00-9838-498D-80DF-49C7E42D69F3}" srcOrd="6" destOrd="0" presId="urn:microsoft.com/office/officeart/2005/8/layout/matrix1"/>
    <dgm:cxn modelId="{62747ED8-4D34-4952-9A82-945580D00B0A}" type="presParOf" srcId="{A68DF131-FB16-4648-AC14-1929920DA38E}" destId="{A6F9E002-17B9-4850-B654-8F0B10F3E249}" srcOrd="7" destOrd="0" presId="urn:microsoft.com/office/officeart/2005/8/layout/matrix1"/>
    <dgm:cxn modelId="{3783301E-B2EF-4CFE-8B22-1763536D0260}" type="presParOf" srcId="{B49AF01D-4B83-4DAD-91B2-8DD44CD11979}" destId="{50ABD821-E61A-45B9-9DCA-A4DCF35836B2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142D9D-5FE5-4298-9AAC-3410A2DBD132}">
      <dsp:nvSpPr>
        <dsp:cNvPr id="0" name=""/>
        <dsp:cNvSpPr/>
      </dsp:nvSpPr>
      <dsp:spPr>
        <a:xfrm rot="16200000">
          <a:off x="964407" y="-1053709"/>
          <a:ext cx="2500330" cy="4607749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4480" tIns="284480" rIns="284480" bIns="28448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4000" b="1" kern="12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1. แบบคำตอบเดียว</a:t>
          </a:r>
          <a:endParaRPr lang="en-US" sz="4000" b="1" kern="1200" dirty="0" smtClean="0">
            <a:solidFill>
              <a:schemeClr val="bg1"/>
            </a:solidFill>
            <a:latin typeface="TH SarabunPSK" pitchFamily="34" charset="-34"/>
            <a:cs typeface="TH SarabunPSK" pitchFamily="34" charset="-34"/>
          </a:endParaRPr>
        </a:p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(Multiple choice: MC)</a:t>
          </a:r>
          <a:endParaRPr lang="th-TH" sz="4000" b="1" kern="1200" dirty="0">
            <a:solidFill>
              <a:schemeClr val="bg1"/>
            </a:solidFill>
            <a:latin typeface="TH SarabunPSK" pitchFamily="34" charset="-34"/>
            <a:cs typeface="TH SarabunPSK" pitchFamily="34" charset="-34"/>
          </a:endParaRPr>
        </a:p>
      </dsp:txBody>
      <dsp:txXfrm rot="5400000">
        <a:off x="-89302" y="0"/>
        <a:ext cx="4607749" cy="1875247"/>
      </dsp:txXfrm>
    </dsp:sp>
    <dsp:sp modelId="{EF6B3646-CD27-4563-AA8D-1C8588DB4A3D}">
      <dsp:nvSpPr>
        <dsp:cNvPr id="0" name=""/>
        <dsp:cNvSpPr/>
      </dsp:nvSpPr>
      <dsp:spPr>
        <a:xfrm>
          <a:off x="4321993" y="0"/>
          <a:ext cx="4214842" cy="2500330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4480" tIns="284480" rIns="284480" bIns="284480" numCol="1" spcCol="1270" anchor="ctr" anchorCtr="0">
          <a:noAutofit/>
        </a:bodyPr>
        <a:lstStyle/>
        <a:p>
          <a:pPr lvl="0" algn="ctr" defTabSz="1778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h-TH" sz="4000" b="1" kern="12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/>
          </a:r>
          <a:br>
            <a:rPr lang="th-TH" sz="4000" b="1" kern="12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</a:br>
          <a:r>
            <a:rPr lang="th-TH" sz="4000" b="1" kern="12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2. แบบหลายคำตอบ (</a:t>
          </a:r>
          <a:r>
            <a:rPr lang="en-US" sz="4000" b="1" kern="12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Multiple-selection </a:t>
          </a:r>
          <a:r>
            <a:rPr lang="th-TH" sz="4000" b="1" kern="12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/</a:t>
          </a:r>
          <a:r>
            <a:rPr lang="en-US" sz="4000" b="1" kern="12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Multiple Response: MS)</a:t>
          </a:r>
          <a:endParaRPr lang="en-US" sz="4000" b="1" kern="1200" dirty="0">
            <a:solidFill>
              <a:schemeClr val="bg1"/>
            </a:solidFill>
            <a:latin typeface="TH SarabunPSK" pitchFamily="34" charset="-34"/>
            <a:cs typeface="TH SarabunPSK" pitchFamily="34" charset="-34"/>
          </a:endParaRPr>
        </a:p>
      </dsp:txBody>
      <dsp:txXfrm>
        <a:off x="4321993" y="0"/>
        <a:ext cx="4214842" cy="1875247"/>
      </dsp:txXfrm>
    </dsp:sp>
    <dsp:sp modelId="{30089CA6-E43A-4308-8A39-19BA0A4EA056}">
      <dsp:nvSpPr>
        <dsp:cNvPr id="0" name=""/>
        <dsp:cNvSpPr/>
      </dsp:nvSpPr>
      <dsp:spPr>
        <a:xfrm rot="10800000">
          <a:off x="-107151" y="2500330"/>
          <a:ext cx="4643449" cy="2500330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4480" tIns="284480" rIns="284480" bIns="284480" numCol="1" spcCol="1270" anchor="ctr" anchorCtr="0">
          <a:noAutofit/>
        </a:bodyPr>
        <a:lstStyle/>
        <a:p>
          <a:pPr lvl="0" algn="ctr" defTabSz="1778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h-TH" sz="4000" b="1" kern="12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3. แบบเชิงซ้อน</a:t>
          </a:r>
        </a:p>
        <a:p>
          <a:pPr lvl="0" algn="ctr" defTabSz="1778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h-TH" sz="4000" b="1" kern="12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(</a:t>
          </a:r>
          <a:r>
            <a:rPr lang="en-US" sz="4000" b="1" kern="12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complex multiple choice: CM)</a:t>
          </a:r>
          <a:endParaRPr lang="en-US" sz="4000" b="1" kern="1200" dirty="0">
            <a:solidFill>
              <a:schemeClr val="bg1"/>
            </a:solidFill>
            <a:latin typeface="TH SarabunPSK" pitchFamily="34" charset="-34"/>
            <a:cs typeface="TH SarabunPSK" pitchFamily="34" charset="-34"/>
          </a:endParaRPr>
        </a:p>
      </dsp:txBody>
      <dsp:txXfrm rot="10800000">
        <a:off x="-107151" y="3125412"/>
        <a:ext cx="4643449" cy="1875247"/>
      </dsp:txXfrm>
    </dsp:sp>
    <dsp:sp modelId="{E7C24B00-9838-498D-80DF-49C7E42D69F3}">
      <dsp:nvSpPr>
        <dsp:cNvPr id="0" name=""/>
        <dsp:cNvSpPr/>
      </dsp:nvSpPr>
      <dsp:spPr>
        <a:xfrm rot="5400000">
          <a:off x="5179249" y="1643074"/>
          <a:ext cx="2500330" cy="4214842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4480" tIns="284480" rIns="284480" bIns="284480" numCol="1" spcCol="1270" anchor="ctr" anchorCtr="0">
          <a:noAutofit/>
        </a:bodyPr>
        <a:lstStyle/>
        <a:p>
          <a:pPr lvl="0" algn="ctr" defTabSz="1778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h-TH" sz="4000" b="1" kern="12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4. แบบกลุ่มคำตอบสัมพันธ์(</a:t>
          </a:r>
          <a:r>
            <a:rPr lang="en-US" sz="4000" b="1" kern="12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Responses related: RR)</a:t>
          </a:r>
          <a:endParaRPr lang="th-TH" sz="4000" b="1" kern="1200" dirty="0">
            <a:solidFill>
              <a:schemeClr val="bg1"/>
            </a:solidFill>
            <a:latin typeface="TH SarabunPSK" pitchFamily="34" charset="-34"/>
            <a:cs typeface="TH SarabunPSK" pitchFamily="34" charset="-34"/>
          </a:endParaRPr>
        </a:p>
      </dsp:txBody>
      <dsp:txXfrm rot="-5400000">
        <a:off x="4321994" y="3125412"/>
        <a:ext cx="4214842" cy="1875247"/>
      </dsp:txXfrm>
    </dsp:sp>
    <dsp:sp modelId="{50ABD821-E61A-45B9-9DCA-A4DCF35836B2}">
      <dsp:nvSpPr>
        <dsp:cNvPr id="0" name=""/>
        <dsp:cNvSpPr/>
      </dsp:nvSpPr>
      <dsp:spPr>
        <a:xfrm>
          <a:off x="2950389" y="1875247"/>
          <a:ext cx="2528905" cy="1250165"/>
        </a:xfrm>
        <a:prstGeom prst="roundRect">
          <a:avLst/>
        </a:prstGeom>
        <a:solidFill>
          <a:srgbClr val="00CC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4400" b="1" kern="1200" smtClean="0">
              <a:latin typeface="TH SarabunPSK" pitchFamily="34" charset="-34"/>
              <a:cs typeface="TH SarabunPSK" pitchFamily="34" charset="-34"/>
            </a:rPr>
            <a:t>เลือกตอบ</a:t>
          </a:r>
          <a:endParaRPr lang="th-TH" sz="4400" b="1" kern="1200" dirty="0">
            <a:latin typeface="TH SarabunPSK" pitchFamily="34" charset="-34"/>
            <a:cs typeface="TH SarabunPSK" pitchFamily="34" charset="-34"/>
          </a:endParaRPr>
        </a:p>
      </dsp:txBody>
      <dsp:txXfrm>
        <a:off x="3011417" y="1936275"/>
        <a:ext cx="2406849" cy="112810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142D9D-5FE5-4298-9AAC-3410A2DBD132}">
      <dsp:nvSpPr>
        <dsp:cNvPr id="0" name=""/>
        <dsp:cNvSpPr/>
      </dsp:nvSpPr>
      <dsp:spPr>
        <a:xfrm rot="16200000">
          <a:off x="2893235" y="-2964677"/>
          <a:ext cx="2500330" cy="8429684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4480" tIns="284480" rIns="284480" bIns="28448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4000" b="1" kern="12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1. แบบจำกัดคำตอบหรือตอบสั้น </a:t>
          </a:r>
          <a:br>
            <a:rPr lang="th-TH" sz="4000" b="1" kern="12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</a:br>
          <a:r>
            <a:rPr lang="en-US" sz="4000" b="1" kern="1200" dirty="0" smtClean="0">
              <a:solidFill>
                <a:schemeClr val="bg1"/>
              </a:solidFill>
              <a:effectLst/>
              <a:latin typeface="TH SarabunPSK" pitchFamily="34" charset="-34"/>
              <a:ea typeface="+mn-ea"/>
              <a:cs typeface="TH SarabunPSK" pitchFamily="34" charset="-34"/>
            </a:rPr>
            <a:t>(Restricted Response or Shot Essay Item) </a:t>
          </a:r>
          <a:endParaRPr lang="en-US" sz="4000" b="1" kern="1200" dirty="0">
            <a:solidFill>
              <a:schemeClr val="bg1"/>
            </a:solidFill>
            <a:latin typeface="TH SarabunPSK" pitchFamily="34" charset="-34"/>
            <a:cs typeface="TH SarabunPSK" pitchFamily="34" charset="-34"/>
          </a:endParaRPr>
        </a:p>
      </dsp:txBody>
      <dsp:txXfrm rot="5400000">
        <a:off x="-71442" y="0"/>
        <a:ext cx="8429684" cy="1875247"/>
      </dsp:txXfrm>
    </dsp:sp>
    <dsp:sp modelId="{EF6B3646-CD27-4563-AA8D-1C8588DB4A3D}">
      <dsp:nvSpPr>
        <dsp:cNvPr id="0" name=""/>
        <dsp:cNvSpPr/>
      </dsp:nvSpPr>
      <dsp:spPr>
        <a:xfrm>
          <a:off x="4262511" y="2500330"/>
          <a:ext cx="4167172" cy="2500330"/>
        </a:xfrm>
        <a:prstGeom prst="round1Rect">
          <a:avLst/>
        </a:prstGeom>
        <a:noFill/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4480" tIns="284480" rIns="284480" bIns="284480" numCol="1" spcCol="1270" anchor="ctr" anchorCtr="0">
          <a:noAutofit/>
        </a:bodyPr>
        <a:lstStyle/>
        <a:p>
          <a:pPr lvl="0" algn="ctr" defTabSz="1778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th-TH" sz="4000" b="1" kern="12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4. แบบกลุ่มคำตอบสัมพันธ์(</a:t>
          </a:r>
          <a:endParaRPr lang="th-TH" sz="4000" b="1" kern="1200" dirty="0">
            <a:solidFill>
              <a:schemeClr val="bg1"/>
            </a:solidFill>
            <a:latin typeface="TH SarabunPSK" pitchFamily="34" charset="-34"/>
            <a:cs typeface="TH SarabunPSK" pitchFamily="34" charset="-34"/>
          </a:endParaRPr>
        </a:p>
      </dsp:txBody>
      <dsp:txXfrm>
        <a:off x="4262511" y="2500330"/>
        <a:ext cx="4167172" cy="1875247"/>
      </dsp:txXfrm>
    </dsp:sp>
    <dsp:sp modelId="{30089CA6-E43A-4308-8A39-19BA0A4EA056}">
      <dsp:nvSpPr>
        <dsp:cNvPr id="0" name=""/>
        <dsp:cNvSpPr/>
      </dsp:nvSpPr>
      <dsp:spPr>
        <a:xfrm rot="10800000">
          <a:off x="-214303" y="2500330"/>
          <a:ext cx="4643449" cy="2500330"/>
        </a:xfrm>
        <a:prstGeom prst="round1Rect">
          <a:avLst/>
        </a:prstGeom>
        <a:noFill/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62280" tIns="462280" rIns="462280" bIns="46228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500" kern="1200"/>
        </a:p>
      </dsp:txBody>
      <dsp:txXfrm rot="10800000">
        <a:off x="-214303" y="3125412"/>
        <a:ext cx="4643449" cy="1875247"/>
      </dsp:txXfrm>
    </dsp:sp>
    <dsp:sp modelId="{E7C24B00-9838-498D-80DF-49C7E42D69F3}">
      <dsp:nvSpPr>
        <dsp:cNvPr id="0" name=""/>
        <dsp:cNvSpPr/>
      </dsp:nvSpPr>
      <dsp:spPr>
        <a:xfrm rot="5400000">
          <a:off x="2964677" y="-464346"/>
          <a:ext cx="2500330" cy="8429684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4480" tIns="284480" rIns="284480" bIns="28448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4000" b="1" kern="1200" dirty="0" smtClean="0">
              <a:solidFill>
                <a:schemeClr val="bg1"/>
              </a:solidFill>
              <a:latin typeface="TH SarabunPSK" pitchFamily="34" charset="-34"/>
              <a:cs typeface="TH SarabunPSK" pitchFamily="34" charset="-34"/>
            </a:rPr>
            <a:t>2. แบบขยายคำตอบหรือตอบอย่างอิสระ</a:t>
          </a:r>
        </a:p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dirty="0" smtClean="0">
              <a:solidFill>
                <a:schemeClr val="bg1"/>
              </a:solidFill>
              <a:effectLst/>
              <a:latin typeface="TH SarabunPSK" pitchFamily="34" charset="-34"/>
              <a:ea typeface="+mn-ea"/>
              <a:cs typeface="TH SarabunPSK" pitchFamily="34" charset="-34"/>
            </a:rPr>
            <a:t>(Unrestricted Response or extended Response)</a:t>
          </a:r>
          <a:endParaRPr lang="en-US" sz="4000" kern="1200" dirty="0">
            <a:solidFill>
              <a:schemeClr val="bg1"/>
            </a:solidFill>
          </a:endParaRPr>
        </a:p>
      </dsp:txBody>
      <dsp:txXfrm rot="-5400000">
        <a:off x="0" y="3125413"/>
        <a:ext cx="8429684" cy="1875247"/>
      </dsp:txXfrm>
    </dsp:sp>
    <dsp:sp modelId="{50ABD821-E61A-45B9-9DCA-A4DCF35836B2}">
      <dsp:nvSpPr>
        <dsp:cNvPr id="0" name=""/>
        <dsp:cNvSpPr/>
      </dsp:nvSpPr>
      <dsp:spPr>
        <a:xfrm>
          <a:off x="2950389" y="1875247"/>
          <a:ext cx="2528905" cy="1250165"/>
        </a:xfrm>
        <a:prstGeom prst="roundRect">
          <a:avLst/>
        </a:prstGeom>
        <a:solidFill>
          <a:srgbClr val="00CC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4400" b="1" kern="1200" dirty="0" smtClean="0">
              <a:latin typeface="TH SarabunPSK" pitchFamily="34" charset="-34"/>
              <a:cs typeface="TH SarabunPSK" pitchFamily="34" charset="-34"/>
            </a:rPr>
            <a:t>เขียนตอบ</a:t>
          </a:r>
          <a:endParaRPr lang="th-TH" sz="4400" b="1" kern="1200" dirty="0">
            <a:latin typeface="TH SarabunPSK" pitchFamily="34" charset="-34"/>
            <a:cs typeface="TH SarabunPSK" pitchFamily="34" charset="-34"/>
          </a:endParaRPr>
        </a:p>
      </dsp:txBody>
      <dsp:txXfrm>
        <a:off x="3011417" y="1936275"/>
        <a:ext cx="2406849" cy="11281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8179CD-8D61-43EC-B45D-FC3D34F48084}" type="datetimeFigureOut">
              <a:rPr lang="th-TH" smtClean="0"/>
              <a:pPr/>
              <a:t>19/08/60</a:t>
            </a:fld>
            <a:endParaRPr lang="th-TH"/>
          </a:p>
        </p:txBody>
      </p:sp>
      <p:sp>
        <p:nvSpPr>
          <p:cNvPr id="4" name="ตัวแทน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EA5951-C5C7-424D-9820-0937B3E04DC3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257388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A820BEF-222E-4C54-882E-C6AE1A138210}" type="slidenum">
              <a:rPr lang="en-US">
                <a:solidFill>
                  <a:prstClr val="black"/>
                </a:solidFill>
              </a:rPr>
              <a:pPr/>
              <a:t>6</a:t>
            </a:fld>
            <a:endParaRPr lang="th-TH">
              <a:solidFill>
                <a:prstClr val="black"/>
              </a:solidFill>
            </a:endParaRPr>
          </a:p>
        </p:txBody>
      </p:sp>
      <p:sp>
        <p:nvSpPr>
          <p:cNvPr id="798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 smtClean="0"/>
          </a:p>
        </p:txBody>
      </p:sp>
    </p:spTree>
    <p:extLst>
      <p:ext uri="{BB962C8B-B14F-4D97-AF65-F5344CB8AC3E}">
        <p14:creationId xmlns:p14="http://schemas.microsoft.com/office/powerpoint/2010/main" val="1761335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A820BEF-222E-4C54-882E-C6AE1A138210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th-TH" smtClean="0">
              <a:solidFill>
                <a:prstClr val="black"/>
              </a:solidFill>
            </a:endParaRPr>
          </a:p>
        </p:txBody>
      </p:sp>
      <p:sp>
        <p:nvSpPr>
          <p:cNvPr id="798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 smtClean="0"/>
          </a:p>
        </p:txBody>
      </p:sp>
    </p:spTree>
    <p:extLst>
      <p:ext uri="{BB962C8B-B14F-4D97-AF65-F5344CB8AC3E}">
        <p14:creationId xmlns:p14="http://schemas.microsoft.com/office/powerpoint/2010/main" val="24155107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B91A71A-244C-4BC5-A50A-8A74AA641C20}" type="slidenum">
              <a:rPr lang="en-US" smtClean="0">
                <a:solidFill>
                  <a:srgbClr val="000000"/>
                </a:solidFill>
              </a:rPr>
              <a:pPr/>
              <a:t>16</a:t>
            </a:fld>
            <a:endParaRPr lang="th-TH" smtClean="0">
              <a:solidFill>
                <a:srgbClr val="000000"/>
              </a:solidFill>
            </a:endParaRPr>
          </a:p>
        </p:txBody>
      </p:sp>
      <p:sp>
        <p:nvSpPr>
          <p:cNvPr id="911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11188" y="808038"/>
            <a:ext cx="5387975" cy="4041775"/>
          </a:xfrm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 smtClean="0"/>
          </a:p>
        </p:txBody>
      </p:sp>
    </p:spTree>
    <p:extLst>
      <p:ext uri="{BB962C8B-B14F-4D97-AF65-F5344CB8AC3E}">
        <p14:creationId xmlns:p14="http://schemas.microsoft.com/office/powerpoint/2010/main" val="31243814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3263900" y="509588"/>
            <a:ext cx="3398838" cy="2549525"/>
          </a:xfrm>
        </p:spPr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0985A-6B11-4748-8B0F-495AEC2DF6E6}" type="slidenum">
              <a:rPr lang="en-US" smtClean="0">
                <a:solidFill>
                  <a:srgbClr val="000000"/>
                </a:solidFill>
              </a:rPr>
              <a:pPr/>
              <a:t>20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7075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E12CCD8-2FD9-44D7-A633-C2F1674BC52D}" type="slidenum">
              <a:rPr lang="en-US" smtClean="0"/>
              <a:pPr/>
              <a:t>21</a:t>
            </a:fld>
            <a:endParaRPr lang="th-TH" smtClean="0"/>
          </a:p>
        </p:txBody>
      </p:sp>
      <p:sp>
        <p:nvSpPr>
          <p:cNvPr id="788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25719" y="685838"/>
            <a:ext cx="5006564" cy="3429182"/>
          </a:xfrm>
          <a:ln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 smtClean="0"/>
          </a:p>
        </p:txBody>
      </p:sp>
    </p:spTree>
    <p:extLst>
      <p:ext uri="{BB962C8B-B14F-4D97-AF65-F5344CB8AC3E}">
        <p14:creationId xmlns:p14="http://schemas.microsoft.com/office/powerpoint/2010/main" val="38483201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B07A954-D448-4428-BDC8-569FE29177DC}" type="slidenum">
              <a:rPr lang="en-US" smtClean="0"/>
              <a:pPr/>
              <a:t>22</a:t>
            </a:fld>
            <a:endParaRPr lang="th-TH" smtClean="0"/>
          </a:p>
        </p:txBody>
      </p:sp>
      <p:sp>
        <p:nvSpPr>
          <p:cNvPr id="829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 smtClean="0"/>
          </a:p>
        </p:txBody>
      </p:sp>
    </p:spTree>
    <p:extLst>
      <p:ext uri="{BB962C8B-B14F-4D97-AF65-F5344CB8AC3E}">
        <p14:creationId xmlns:p14="http://schemas.microsoft.com/office/powerpoint/2010/main" val="1421874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8104F89-BD95-49F6-B64A-4D8A2EEE9DF9}" type="slidenum">
              <a:rPr lang="en-US" smtClean="0">
                <a:solidFill>
                  <a:prstClr val="black"/>
                </a:solidFill>
              </a:rPr>
              <a:pPr/>
              <a:t>23</a:t>
            </a:fld>
            <a:endParaRPr lang="th-TH" smtClean="0">
              <a:solidFill>
                <a:prstClr val="black"/>
              </a:solidFill>
            </a:endParaRPr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 smtClean="0"/>
          </a:p>
        </p:txBody>
      </p:sp>
    </p:spTree>
    <p:extLst>
      <p:ext uri="{BB962C8B-B14F-4D97-AF65-F5344CB8AC3E}">
        <p14:creationId xmlns:p14="http://schemas.microsoft.com/office/powerpoint/2010/main" val="28630375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FE9E0EB-FF42-47A3-853C-D0E5136F8FF5}" type="slidenum">
              <a:rPr lang="en-US" smtClean="0">
                <a:solidFill>
                  <a:srgbClr val="000000"/>
                </a:solidFill>
              </a:rPr>
              <a:pPr/>
              <a:t>24</a:t>
            </a:fld>
            <a:endParaRPr lang="th-TH" smtClean="0">
              <a:solidFill>
                <a:srgbClr val="000000"/>
              </a:solidFill>
            </a:endParaRPr>
          </a:p>
        </p:txBody>
      </p:sp>
      <p:sp>
        <p:nvSpPr>
          <p:cNvPr id="890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 smtClean="0"/>
          </a:p>
        </p:txBody>
      </p:sp>
    </p:spTree>
    <p:extLst>
      <p:ext uri="{BB962C8B-B14F-4D97-AF65-F5344CB8AC3E}">
        <p14:creationId xmlns:p14="http://schemas.microsoft.com/office/powerpoint/2010/main" val="502293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619F3F3-D19C-4FFF-B8A3-0BC67275B239}" type="slidenum">
              <a:rPr lang="en-US" smtClean="0">
                <a:solidFill>
                  <a:srgbClr val="000000"/>
                </a:solidFill>
              </a:rPr>
              <a:pPr/>
              <a:t>25</a:t>
            </a:fld>
            <a:endParaRPr lang="th-TH" smtClean="0">
              <a:solidFill>
                <a:srgbClr val="000000"/>
              </a:solidFill>
            </a:endParaRPr>
          </a:p>
        </p:txBody>
      </p:sp>
      <p:sp>
        <p:nvSpPr>
          <p:cNvPr id="901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901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 smtClean="0"/>
          </a:p>
        </p:txBody>
      </p:sp>
    </p:spTree>
    <p:extLst>
      <p:ext uri="{BB962C8B-B14F-4D97-AF65-F5344CB8AC3E}">
        <p14:creationId xmlns:p14="http://schemas.microsoft.com/office/powerpoint/2010/main" val="10190985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B91A71A-244C-4BC5-A50A-8A74AA641C20}" type="slidenum">
              <a:rPr lang="en-US" smtClean="0">
                <a:solidFill>
                  <a:srgbClr val="000000"/>
                </a:solidFill>
              </a:rPr>
              <a:pPr/>
              <a:t>26</a:t>
            </a:fld>
            <a:endParaRPr lang="th-TH" smtClean="0">
              <a:solidFill>
                <a:srgbClr val="000000"/>
              </a:solidFill>
            </a:endParaRPr>
          </a:p>
        </p:txBody>
      </p:sp>
      <p:sp>
        <p:nvSpPr>
          <p:cNvPr id="911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 smtClean="0"/>
          </a:p>
        </p:txBody>
      </p:sp>
    </p:spTree>
    <p:extLst>
      <p:ext uri="{BB962C8B-B14F-4D97-AF65-F5344CB8AC3E}">
        <p14:creationId xmlns:p14="http://schemas.microsoft.com/office/powerpoint/2010/main" val="36320059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B91A71A-244C-4BC5-A50A-8A74AA641C20}" type="slidenum">
              <a:rPr lang="en-US" smtClean="0">
                <a:solidFill>
                  <a:srgbClr val="000000"/>
                </a:solidFill>
              </a:rPr>
              <a:pPr/>
              <a:t>27</a:t>
            </a:fld>
            <a:endParaRPr lang="th-TH" smtClean="0">
              <a:solidFill>
                <a:srgbClr val="000000"/>
              </a:solidFill>
            </a:endParaRPr>
          </a:p>
        </p:txBody>
      </p:sp>
      <p:sp>
        <p:nvSpPr>
          <p:cNvPr id="911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 smtClean="0"/>
          </a:p>
        </p:txBody>
      </p:sp>
    </p:spTree>
    <p:extLst>
      <p:ext uri="{BB962C8B-B14F-4D97-AF65-F5344CB8AC3E}">
        <p14:creationId xmlns:p14="http://schemas.microsoft.com/office/powerpoint/2010/main" val="39963580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B07A954-D448-4428-BDC8-569FE29177DC}" type="slidenum">
              <a:rPr lang="en-US" smtClean="0">
                <a:solidFill>
                  <a:prstClr val="black"/>
                </a:solidFill>
              </a:rPr>
              <a:pPr/>
              <a:t>28</a:t>
            </a:fld>
            <a:endParaRPr lang="th-TH" smtClean="0">
              <a:solidFill>
                <a:prstClr val="black"/>
              </a:solidFill>
            </a:endParaRPr>
          </a:p>
        </p:txBody>
      </p:sp>
      <p:sp>
        <p:nvSpPr>
          <p:cNvPr id="829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52488" y="744538"/>
            <a:ext cx="4959350" cy="3719512"/>
          </a:xfrm>
          <a:ln/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 smtClean="0"/>
          </a:p>
        </p:txBody>
      </p:sp>
    </p:spTree>
    <p:extLst>
      <p:ext uri="{BB962C8B-B14F-4D97-AF65-F5344CB8AC3E}">
        <p14:creationId xmlns:p14="http://schemas.microsoft.com/office/powerpoint/2010/main" val="6973344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8104F89-BD95-49F6-B64A-4D8A2EEE9DF9}" type="slidenum">
              <a:rPr lang="en-US" smtClean="0"/>
              <a:pPr/>
              <a:t>29</a:t>
            </a:fld>
            <a:endParaRPr lang="th-TH" smtClean="0"/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 smtClean="0"/>
          </a:p>
        </p:txBody>
      </p:sp>
    </p:spTree>
    <p:extLst>
      <p:ext uri="{BB962C8B-B14F-4D97-AF65-F5344CB8AC3E}">
        <p14:creationId xmlns:p14="http://schemas.microsoft.com/office/powerpoint/2010/main" val="41492747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8104F89-BD95-49F6-B64A-4D8A2EEE9DF9}" type="slidenum">
              <a:rPr lang="en-US" smtClean="0">
                <a:solidFill>
                  <a:prstClr val="black"/>
                </a:solidFill>
              </a:rPr>
              <a:pPr/>
              <a:t>30</a:t>
            </a:fld>
            <a:endParaRPr lang="th-TH" smtClean="0">
              <a:solidFill>
                <a:prstClr val="black"/>
              </a:solidFill>
            </a:endParaRPr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25719" y="685838"/>
            <a:ext cx="5006564" cy="3429182"/>
          </a:xfrm>
          <a:ln/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 smtClean="0"/>
          </a:p>
        </p:txBody>
      </p:sp>
    </p:spTree>
    <p:extLst>
      <p:ext uri="{BB962C8B-B14F-4D97-AF65-F5344CB8AC3E}">
        <p14:creationId xmlns:p14="http://schemas.microsoft.com/office/powerpoint/2010/main" val="18126015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0985A-6B11-4748-8B0F-495AEC2DF6E6}" type="slidenum">
              <a:rPr lang="en-US" smtClean="0">
                <a:solidFill>
                  <a:prstClr val="black"/>
                </a:solidFill>
              </a:rPr>
              <a:pPr/>
              <a:t>33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459443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0985A-6B11-4748-8B0F-495AEC2DF6E6}" type="slidenum">
              <a:rPr lang="en-US" smtClean="0">
                <a:solidFill>
                  <a:prstClr val="black"/>
                </a:solidFill>
              </a:rPr>
              <a:pPr/>
              <a:t>34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281628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0985A-6B11-4748-8B0F-495AEC2DF6E6}" type="slidenum">
              <a:rPr lang="en-US" smtClean="0">
                <a:solidFill>
                  <a:prstClr val="black"/>
                </a:solidFill>
              </a:rPr>
              <a:pPr/>
              <a:t>35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943508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0985A-6B11-4748-8B0F-495AEC2DF6E6}" type="slidenum">
              <a:rPr lang="en-US" smtClean="0">
                <a:solidFill>
                  <a:prstClr val="black"/>
                </a:solidFill>
              </a:rPr>
              <a:pPr/>
              <a:t>36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334810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0985A-6B11-4748-8B0F-495AEC2DF6E6}" type="slidenum">
              <a:rPr lang="en-US" smtClean="0">
                <a:solidFill>
                  <a:prstClr val="black"/>
                </a:solidFill>
              </a:rPr>
              <a:pPr/>
              <a:t>37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268084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0985A-6B11-4748-8B0F-495AEC2DF6E6}" type="slidenum">
              <a:rPr lang="en-US" smtClean="0">
                <a:solidFill>
                  <a:prstClr val="black"/>
                </a:solidFill>
              </a:rPr>
              <a:pPr/>
              <a:t>38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9761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0985A-6B11-4748-8B0F-495AEC2DF6E6}" type="slidenum">
              <a:rPr lang="en-US" smtClean="0">
                <a:solidFill>
                  <a:prstClr val="black"/>
                </a:solidFill>
              </a:rPr>
              <a:pPr/>
              <a:t>40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169393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ตัวยึดบันทึกย่อ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th-TH" smtClean="0"/>
              <a:t> </a:t>
            </a:r>
          </a:p>
        </p:txBody>
      </p:sp>
      <p:sp>
        <p:nvSpPr>
          <p:cNvPr id="17412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DE50F446-9874-4375-8B25-9AA12360D3D7}" type="slidenum">
              <a:rPr lang="th-TH" smtClean="0">
                <a:solidFill>
                  <a:prstClr val="black"/>
                </a:solidFill>
              </a:rPr>
              <a:pPr>
                <a:defRPr/>
              </a:pPr>
              <a:t>41</a:t>
            </a:fld>
            <a:endParaRPr lang="th-TH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949653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1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ตัวยึดบันทึกย่อ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th-TH" smtClean="0"/>
              <a:t> </a:t>
            </a:r>
          </a:p>
        </p:txBody>
      </p:sp>
      <p:sp>
        <p:nvSpPr>
          <p:cNvPr id="20484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8346A77E-8D26-4012-A2BD-185C90C6219E}" type="slidenum">
              <a:rPr lang="th-TH" smtClean="0">
                <a:solidFill>
                  <a:prstClr val="black"/>
                </a:solidFill>
              </a:rPr>
              <a:pPr>
                <a:defRPr/>
              </a:pPr>
              <a:t>42</a:t>
            </a:fld>
            <a:endParaRPr lang="th-TH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652474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25720" y="685838"/>
            <a:ext cx="5006564" cy="3429182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ตัวยึดบันทึกย่อ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th-TH" smtClean="0"/>
              <a:t> </a:t>
            </a:r>
          </a:p>
        </p:txBody>
      </p:sp>
      <p:sp>
        <p:nvSpPr>
          <p:cNvPr id="20484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8346A77E-8D26-4012-A2BD-185C90C6219E}" type="slidenum">
              <a:rPr lang="th-TH" smtClean="0">
                <a:solidFill>
                  <a:prstClr val="black"/>
                </a:solidFill>
              </a:rPr>
              <a:pPr>
                <a:defRPr/>
              </a:pPr>
              <a:t>50</a:t>
            </a:fld>
            <a:endParaRPr lang="th-TH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221435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ตัวยึดบันทึกย่อ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th-TH" smtClean="0"/>
              <a:t> </a:t>
            </a:r>
          </a:p>
        </p:txBody>
      </p:sp>
      <p:sp>
        <p:nvSpPr>
          <p:cNvPr id="20484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8346A77E-8D26-4012-A2BD-185C90C6219E}" type="slidenum">
              <a:rPr lang="th-TH" smtClean="0">
                <a:solidFill>
                  <a:prstClr val="black"/>
                </a:solidFill>
              </a:rPr>
              <a:pPr>
                <a:defRPr/>
              </a:pPr>
              <a:t>51</a:t>
            </a:fld>
            <a:endParaRPr lang="th-TH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490067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ตัวยึดบันทึกย่อ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th-TH" smtClean="0"/>
              <a:t> </a:t>
            </a:r>
          </a:p>
        </p:txBody>
      </p:sp>
      <p:sp>
        <p:nvSpPr>
          <p:cNvPr id="20484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8346A77E-8D26-4012-A2BD-185C90C6219E}" type="slidenum">
              <a:rPr lang="th-TH" smtClean="0">
                <a:solidFill>
                  <a:prstClr val="black"/>
                </a:solidFill>
              </a:rPr>
              <a:pPr>
                <a:defRPr/>
              </a:pPr>
              <a:t>52</a:t>
            </a:fld>
            <a:endParaRPr lang="th-TH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208652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25720" y="685838"/>
            <a:ext cx="5006564" cy="3429182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ตัวยึดบันทึกย่อ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th-TH" smtClean="0"/>
              <a:t> </a:t>
            </a:r>
          </a:p>
        </p:txBody>
      </p:sp>
      <p:sp>
        <p:nvSpPr>
          <p:cNvPr id="20484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8346A77E-8D26-4012-A2BD-185C90C6219E}" type="slidenum">
              <a:rPr lang="th-TH" smtClean="0">
                <a:solidFill>
                  <a:prstClr val="black"/>
                </a:solidFill>
              </a:rPr>
              <a:pPr>
                <a:defRPr/>
              </a:pPr>
              <a:t>53</a:t>
            </a:fld>
            <a:endParaRPr lang="th-TH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967117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ตัวยึดบันทึกย่อ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th-TH" smtClean="0"/>
              <a:t> </a:t>
            </a:r>
          </a:p>
        </p:txBody>
      </p:sp>
      <p:sp>
        <p:nvSpPr>
          <p:cNvPr id="20484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8346A77E-8D26-4012-A2BD-185C90C6219E}" type="slidenum">
              <a:rPr lang="th-TH" smtClean="0">
                <a:solidFill>
                  <a:prstClr val="black"/>
                </a:solidFill>
              </a:rPr>
              <a:pPr>
                <a:defRPr/>
              </a:pPr>
              <a:t>54</a:t>
            </a:fld>
            <a:endParaRPr lang="th-TH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666340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ตัวยึดบันทึกย่อ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th-TH" smtClean="0"/>
              <a:t> </a:t>
            </a:r>
          </a:p>
        </p:txBody>
      </p:sp>
      <p:sp>
        <p:nvSpPr>
          <p:cNvPr id="20484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8346A77E-8D26-4012-A2BD-185C90C6219E}" type="slidenum">
              <a:rPr lang="th-TH" smtClean="0">
                <a:solidFill>
                  <a:prstClr val="black"/>
                </a:solidFill>
              </a:rPr>
              <a:pPr>
                <a:defRPr/>
              </a:pPr>
              <a:t>55</a:t>
            </a:fld>
            <a:endParaRPr lang="th-TH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228953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ตัวยึดบันทึกย่อ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th-TH" smtClean="0"/>
              <a:t> </a:t>
            </a:r>
          </a:p>
        </p:txBody>
      </p:sp>
      <p:sp>
        <p:nvSpPr>
          <p:cNvPr id="20484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8346A77E-8D26-4012-A2BD-185C90C6219E}" type="slidenum">
              <a:rPr lang="th-TH" smtClean="0">
                <a:solidFill>
                  <a:prstClr val="black"/>
                </a:solidFill>
              </a:rPr>
              <a:pPr>
                <a:defRPr/>
              </a:pPr>
              <a:t>57</a:t>
            </a:fld>
            <a:endParaRPr lang="th-TH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047962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25720" y="685838"/>
            <a:ext cx="5006564" cy="3429182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ตัวยึดบันทึกย่อ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th-TH" smtClean="0"/>
              <a:t> </a:t>
            </a:r>
          </a:p>
        </p:txBody>
      </p:sp>
      <p:sp>
        <p:nvSpPr>
          <p:cNvPr id="20484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8346A77E-8D26-4012-A2BD-185C90C6219E}" type="slidenum">
              <a:rPr lang="th-TH" smtClean="0">
                <a:solidFill>
                  <a:prstClr val="black"/>
                </a:solidFill>
              </a:rPr>
              <a:pPr>
                <a:defRPr/>
              </a:pPr>
              <a:t>58</a:t>
            </a:fld>
            <a:endParaRPr lang="th-TH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987436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ตัวยึดบันทึกย่อ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th-TH" smtClean="0"/>
              <a:t> </a:t>
            </a:r>
          </a:p>
        </p:txBody>
      </p:sp>
      <p:sp>
        <p:nvSpPr>
          <p:cNvPr id="20484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8346A77E-8D26-4012-A2BD-185C90C6219E}" type="slidenum">
              <a:rPr lang="th-TH" smtClean="0">
                <a:solidFill>
                  <a:prstClr val="black"/>
                </a:solidFill>
              </a:rPr>
              <a:pPr>
                <a:defRPr/>
              </a:pPr>
              <a:t>59</a:t>
            </a:fld>
            <a:endParaRPr lang="th-TH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89862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ตัวยึดบันทึกย่อ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th-TH" smtClean="0"/>
              <a:t> </a:t>
            </a:r>
          </a:p>
        </p:txBody>
      </p:sp>
      <p:sp>
        <p:nvSpPr>
          <p:cNvPr id="20484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8346A77E-8D26-4012-A2BD-185C90C6219E}" type="slidenum">
              <a:rPr lang="th-TH" smtClean="0">
                <a:solidFill>
                  <a:prstClr val="black"/>
                </a:solidFill>
              </a:rPr>
              <a:pPr>
                <a:defRPr/>
              </a:pPr>
              <a:t>60</a:t>
            </a:fld>
            <a:endParaRPr lang="th-TH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799206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ตัวยึดบันทึกย่อ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th-TH" smtClean="0"/>
              <a:t> </a:t>
            </a:r>
          </a:p>
        </p:txBody>
      </p:sp>
      <p:sp>
        <p:nvSpPr>
          <p:cNvPr id="20484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8346A77E-8D26-4012-A2BD-185C90C6219E}" type="slidenum">
              <a:rPr lang="th-TH" smtClean="0">
                <a:solidFill>
                  <a:prstClr val="black"/>
                </a:solidFill>
              </a:rPr>
              <a:pPr>
                <a:defRPr/>
              </a:pPr>
              <a:t>61</a:t>
            </a:fld>
            <a:endParaRPr lang="th-TH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105644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ตัวยึดบันทึกย่อ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th-TH" smtClean="0"/>
              <a:t> </a:t>
            </a:r>
          </a:p>
        </p:txBody>
      </p:sp>
      <p:sp>
        <p:nvSpPr>
          <p:cNvPr id="20484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8346A77E-8D26-4012-A2BD-185C90C6219E}" type="slidenum">
              <a:rPr lang="th-TH" smtClean="0">
                <a:solidFill>
                  <a:prstClr val="black"/>
                </a:solidFill>
              </a:rPr>
              <a:pPr>
                <a:defRPr/>
              </a:pPr>
              <a:t>62</a:t>
            </a:fld>
            <a:endParaRPr lang="th-TH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348271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ตัวยึดบันทึกย่อ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th-TH" smtClean="0"/>
              <a:t> </a:t>
            </a:r>
          </a:p>
        </p:txBody>
      </p:sp>
      <p:sp>
        <p:nvSpPr>
          <p:cNvPr id="17412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E50F446-9874-4375-8B25-9AA12360D3D7}" type="slidenum">
              <a:rPr lang="th-TH" smtClean="0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63</a:t>
            </a:fld>
            <a:endParaRPr lang="th-TH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1397913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86019" name="ตัวยึดบันทึกย่อ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th-TH" smtClean="0"/>
              <a:t> </a:t>
            </a:r>
          </a:p>
        </p:txBody>
      </p:sp>
      <p:sp>
        <p:nvSpPr>
          <p:cNvPr id="86020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FDD160E-6670-479A-BE22-05F65BF9FA61}" type="slidenum">
              <a:rPr lang="th-TH" smtClean="0">
                <a:solidFill>
                  <a:prstClr val="black"/>
                </a:solidFill>
              </a:rPr>
              <a:pPr/>
              <a:t>64</a:t>
            </a:fld>
            <a:endParaRPr lang="th-TH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202852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87043" name="ตัวยึดบันทึกย่อ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th-TH" smtClean="0"/>
              <a:t> </a:t>
            </a:r>
          </a:p>
        </p:txBody>
      </p:sp>
      <p:sp>
        <p:nvSpPr>
          <p:cNvPr id="87044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F824354-FCA4-4D60-91C2-EA65FBDC588B}" type="slidenum">
              <a:rPr lang="th-TH" smtClean="0">
                <a:solidFill>
                  <a:prstClr val="black"/>
                </a:solidFill>
              </a:rPr>
              <a:pPr/>
              <a:t>67</a:t>
            </a:fld>
            <a:endParaRPr lang="th-TH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2582604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88067" name="ตัวยึดบันทึกย่อ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th-TH" smtClean="0"/>
              <a:t> </a:t>
            </a:r>
          </a:p>
        </p:txBody>
      </p:sp>
      <p:sp>
        <p:nvSpPr>
          <p:cNvPr id="88068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F2AB251-587F-4F01-A8E6-09E929A9488C}" type="slidenum">
              <a:rPr lang="th-TH" smtClean="0">
                <a:solidFill>
                  <a:prstClr val="black"/>
                </a:solidFill>
              </a:rPr>
              <a:pPr/>
              <a:t>70</a:t>
            </a:fld>
            <a:endParaRPr lang="th-TH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6498699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60985A-6B11-4748-8B0F-495AEC2DF6E6}" type="slidenum">
              <a:rPr lang="en-US" smtClean="0">
                <a:solidFill>
                  <a:prstClr val="black"/>
                </a:solidFill>
              </a:rPr>
              <a:pPr/>
              <a:t>77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2717113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8104F89-BD95-49F6-B64A-4D8A2EEE9DF9}" type="slidenum">
              <a:rPr lang="en-US" smtClean="0">
                <a:solidFill>
                  <a:prstClr val="black"/>
                </a:solidFill>
              </a:rPr>
              <a:pPr/>
              <a:t>78</a:t>
            </a:fld>
            <a:endParaRPr lang="th-TH" smtClean="0">
              <a:solidFill>
                <a:prstClr val="black"/>
              </a:solidFill>
            </a:endParaRPr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 smtClean="0"/>
          </a:p>
        </p:txBody>
      </p:sp>
    </p:spTree>
    <p:extLst>
      <p:ext uri="{BB962C8B-B14F-4D97-AF65-F5344CB8AC3E}">
        <p14:creationId xmlns:p14="http://schemas.microsoft.com/office/powerpoint/2010/main" val="3571721182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B91A71A-244C-4BC5-A50A-8A74AA641C20}" type="slidenum">
              <a:rPr lang="en-US" smtClean="0"/>
              <a:pPr/>
              <a:t>79</a:t>
            </a:fld>
            <a:endParaRPr lang="th-TH" smtClean="0"/>
          </a:p>
        </p:txBody>
      </p:sp>
      <p:sp>
        <p:nvSpPr>
          <p:cNvPr id="911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 smtClean="0"/>
          </a:p>
        </p:txBody>
      </p:sp>
    </p:spTree>
    <p:extLst>
      <p:ext uri="{BB962C8B-B14F-4D97-AF65-F5344CB8AC3E}">
        <p14:creationId xmlns:p14="http://schemas.microsoft.com/office/powerpoint/2010/main" val="4217570608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B91A71A-244C-4BC5-A50A-8A74AA641C20}" type="slidenum">
              <a:rPr lang="en-US" smtClean="0">
                <a:solidFill>
                  <a:prstClr val="black"/>
                </a:solidFill>
              </a:rPr>
              <a:pPr/>
              <a:t>90</a:t>
            </a:fld>
            <a:endParaRPr lang="th-TH" smtClean="0">
              <a:solidFill>
                <a:prstClr val="black"/>
              </a:solidFill>
            </a:endParaRPr>
          </a:p>
        </p:txBody>
      </p:sp>
      <p:sp>
        <p:nvSpPr>
          <p:cNvPr id="911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 smtClean="0"/>
          </a:p>
        </p:txBody>
      </p:sp>
    </p:spTree>
    <p:extLst>
      <p:ext uri="{BB962C8B-B14F-4D97-AF65-F5344CB8AC3E}">
        <p14:creationId xmlns:p14="http://schemas.microsoft.com/office/powerpoint/2010/main" val="2587403724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8104F89-BD95-49F6-B64A-4D8A2EEE9DF9}" type="slidenum">
              <a:rPr lang="en-US" smtClean="0">
                <a:solidFill>
                  <a:prstClr val="black"/>
                </a:solidFill>
              </a:rPr>
              <a:pPr/>
              <a:t>91</a:t>
            </a:fld>
            <a:endParaRPr lang="th-TH" smtClean="0">
              <a:solidFill>
                <a:prstClr val="black"/>
              </a:solidFill>
            </a:endParaRPr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 smtClean="0"/>
          </a:p>
        </p:txBody>
      </p:sp>
    </p:spTree>
    <p:extLst>
      <p:ext uri="{BB962C8B-B14F-4D97-AF65-F5344CB8AC3E}">
        <p14:creationId xmlns:p14="http://schemas.microsoft.com/office/powerpoint/2010/main" val="1669995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E12CCD8-2FD9-44D7-A633-C2F1674BC52D}" type="slidenum">
              <a:rPr lang="en-US" smtClean="0">
                <a:solidFill>
                  <a:prstClr val="black"/>
                </a:solidFill>
              </a:rPr>
              <a:pPr/>
              <a:t>92</a:t>
            </a:fld>
            <a:endParaRPr lang="th-TH" smtClean="0">
              <a:solidFill>
                <a:prstClr val="black"/>
              </a:solidFill>
            </a:endParaRPr>
          </a:p>
        </p:txBody>
      </p:sp>
      <p:sp>
        <p:nvSpPr>
          <p:cNvPr id="788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 smtClean="0"/>
          </a:p>
        </p:txBody>
      </p:sp>
    </p:spTree>
    <p:extLst>
      <p:ext uri="{BB962C8B-B14F-4D97-AF65-F5344CB8AC3E}">
        <p14:creationId xmlns:p14="http://schemas.microsoft.com/office/powerpoint/2010/main" val="4052810918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E12CCD8-2FD9-44D7-A633-C2F1674BC52D}" type="slidenum">
              <a:rPr lang="en-US" smtClean="0">
                <a:solidFill>
                  <a:prstClr val="black"/>
                </a:solidFill>
              </a:rPr>
              <a:pPr/>
              <a:t>96</a:t>
            </a:fld>
            <a:endParaRPr lang="th-TH" smtClean="0">
              <a:solidFill>
                <a:prstClr val="black"/>
              </a:solidFill>
            </a:endParaRPr>
          </a:p>
        </p:txBody>
      </p:sp>
      <p:sp>
        <p:nvSpPr>
          <p:cNvPr id="788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 smtClean="0"/>
          </a:p>
        </p:txBody>
      </p:sp>
    </p:spTree>
    <p:extLst>
      <p:ext uri="{BB962C8B-B14F-4D97-AF65-F5344CB8AC3E}">
        <p14:creationId xmlns:p14="http://schemas.microsoft.com/office/powerpoint/2010/main" val="18802732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ตัวยึดรูปบนภาพนิ่ง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878268" y="685838"/>
            <a:ext cx="5101464" cy="3429182"/>
          </a:xfrm>
          <a:ln/>
        </p:spPr>
      </p:sp>
      <p:sp>
        <p:nvSpPr>
          <p:cNvPr id="40963" name="ตัวยึดบันทึกย่อ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th-TH" altLang="th-TH" smtClean="0"/>
          </a:p>
        </p:txBody>
      </p:sp>
      <p:sp>
        <p:nvSpPr>
          <p:cNvPr id="40964" name="ตัวยึดหมายเลขภาพนิ่ง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fld id="{2414A8A7-1FF9-41E5-B95C-65777D338C89}" type="slidenum">
              <a:rPr lang="en-US" altLang="th-TH">
                <a:solidFill>
                  <a:prstClr val="black"/>
                </a:solidFill>
              </a:rPr>
              <a:pPr/>
              <a:t>109</a:t>
            </a:fld>
            <a:endParaRPr lang="th-TH" alt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7698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6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/>
              <a:pPr/>
              <a:t>19/08/60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/>
              <a:pPr/>
              <a:t>19/08/60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/>
              <a:pPr/>
              <a:t>19/08/60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/>
              <a:pPr/>
              <a:t>19/08/60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/>
              <a:pPr/>
              <a:t>19/08/60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/>
              <a:pPr/>
              <a:t>19/08/60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/>
              <a:pPr/>
              <a:t>19/08/60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/>
              <a:pPr/>
              <a:t>19/08/60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/>
              <a:pPr/>
              <a:t>19/08/60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/>
              <a:pPr/>
              <a:t>19/08/60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/>
              <a:pPr/>
              <a:t>19/08/60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เนื้อหา 1"/>
          <p:cNvSpPr>
            <a:spLocks noGrp="1"/>
          </p:cNvSpPr>
          <p:nvPr>
            <p:ph/>
          </p:nvPr>
        </p:nvSpPr>
        <p:spPr>
          <a:xfrm>
            <a:off x="1066800" y="304800"/>
            <a:ext cx="7543800" cy="5791200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3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96165E-8A90-443E-95AC-D0822FB5B95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946832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ชื่อเรื่องและไดอะแกรมหรือแผนผังองค์ก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066800" y="304800"/>
            <a:ext cx="7543800" cy="14319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 SmartArt 2"/>
          <p:cNvSpPr>
            <a:spLocks noGrp="1"/>
          </p:cNvSpPr>
          <p:nvPr>
            <p:ph type="dgm" idx="1"/>
          </p:nvPr>
        </p:nvSpPr>
        <p:spPr>
          <a:xfrm>
            <a:off x="1066800" y="1981200"/>
            <a:ext cx="7543800" cy="4114800"/>
          </a:xfrm>
        </p:spPr>
        <p:txBody>
          <a:bodyPr/>
          <a:lstStyle/>
          <a:p>
            <a:pPr lvl="0"/>
            <a:endParaRPr lang="th-TH" noProof="0" smtClean="0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BD24B9-442E-48C0-85F7-E37DBA4F2BC0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086392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6350"/>
            <a:ext cx="9140825" cy="6851650"/>
            <a:chOff x="0" y="4"/>
            <a:chExt cx="5758" cy="4316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0" y="1161"/>
              <a:ext cx="5758" cy="3159"/>
              <a:chOff x="0" y="1161"/>
              <a:chExt cx="5758" cy="3159"/>
            </a:xfrm>
          </p:grpSpPr>
          <p:sp>
            <p:nvSpPr>
              <p:cNvPr id="16" name="Freeform 4"/>
              <p:cNvSpPr>
                <a:spLocks/>
              </p:cNvSpPr>
              <p:nvPr/>
            </p:nvSpPr>
            <p:spPr bwMode="hidden">
              <a:xfrm>
                <a:off x="558" y="1161"/>
                <a:ext cx="5200" cy="3159"/>
              </a:xfrm>
              <a:custGeom>
                <a:avLst/>
                <a:gdLst>
                  <a:gd name="T0" fmla="*/ 0 w 5184"/>
                  <a:gd name="T1" fmla="*/ 3159 h 3159"/>
                  <a:gd name="T2" fmla="*/ 5184 w 5184"/>
                  <a:gd name="T3" fmla="*/ 3159 h 3159"/>
                  <a:gd name="T4" fmla="*/ 5184 w 5184"/>
                  <a:gd name="T5" fmla="*/ 0 h 3159"/>
                  <a:gd name="T6" fmla="*/ 0 w 5184"/>
                  <a:gd name="T7" fmla="*/ 0 h 3159"/>
                  <a:gd name="T8" fmla="*/ 0 w 5184"/>
                  <a:gd name="T9" fmla="*/ 3159 h 3159"/>
                  <a:gd name="T10" fmla="*/ 0 w 5184"/>
                  <a:gd name="T11" fmla="*/ 3159 h 315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5184" h="3159">
                    <a:moveTo>
                      <a:pt x="0" y="3159"/>
                    </a:moveTo>
                    <a:lnTo>
                      <a:pt x="5184" y="3159"/>
                    </a:lnTo>
                    <a:lnTo>
                      <a:pt x="5184" y="0"/>
                    </a:lnTo>
                    <a:lnTo>
                      <a:pt x="0" y="0"/>
                    </a:lnTo>
                    <a:lnTo>
                      <a:pt x="0" y="3159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 smtClean="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17" name="Freeform 5"/>
              <p:cNvSpPr>
                <a:spLocks/>
              </p:cNvSpPr>
              <p:nvPr/>
            </p:nvSpPr>
            <p:spPr bwMode="hidden">
              <a:xfrm>
                <a:off x="0" y="1161"/>
                <a:ext cx="558" cy="3159"/>
              </a:xfrm>
              <a:custGeom>
                <a:avLst/>
                <a:gdLst>
                  <a:gd name="T0" fmla="*/ 0 w 556"/>
                  <a:gd name="T1" fmla="*/ 0 h 3159"/>
                  <a:gd name="T2" fmla="*/ 0 w 556"/>
                  <a:gd name="T3" fmla="*/ 3159 h 3159"/>
                  <a:gd name="T4" fmla="*/ 556 w 556"/>
                  <a:gd name="T5" fmla="*/ 3159 h 3159"/>
                  <a:gd name="T6" fmla="*/ 556 w 556"/>
                  <a:gd name="T7" fmla="*/ 0 h 3159"/>
                  <a:gd name="T8" fmla="*/ 0 w 556"/>
                  <a:gd name="T9" fmla="*/ 0 h 3159"/>
                  <a:gd name="T10" fmla="*/ 0 w 556"/>
                  <a:gd name="T11" fmla="*/ 0 h 315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556" h="3159">
                    <a:moveTo>
                      <a:pt x="0" y="0"/>
                    </a:moveTo>
                    <a:lnTo>
                      <a:pt x="0" y="3159"/>
                    </a:lnTo>
                    <a:lnTo>
                      <a:pt x="556" y="3159"/>
                    </a:lnTo>
                    <a:lnTo>
                      <a:pt x="556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 smtClean="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</p:grpSp>
        <p:sp>
          <p:nvSpPr>
            <p:cNvPr id="6" name="Freeform 6"/>
            <p:cNvSpPr>
              <a:spLocks/>
            </p:cNvSpPr>
            <p:nvPr/>
          </p:nvSpPr>
          <p:spPr bwMode="ltGray">
            <a:xfrm>
              <a:off x="552" y="951"/>
              <a:ext cx="12" cy="4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420"/>
                </a:cxn>
                <a:cxn ang="0">
                  <a:pos x="12" y="420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" h="420">
                  <a:moveTo>
                    <a:pt x="0" y="0"/>
                  </a:moveTo>
                  <a:lnTo>
                    <a:pt x="0" y="420"/>
                  </a:lnTo>
                  <a:lnTo>
                    <a:pt x="12" y="42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hlink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sz="1800">
                <a:solidFill>
                  <a:srgbClr val="FFFFFF"/>
                </a:solidFill>
                <a:ea typeface="Gulim" pitchFamily="34" charset="-127"/>
              </a:endParaRPr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ltGray">
            <a:xfrm>
              <a:off x="767" y="1155"/>
              <a:ext cx="252" cy="12"/>
            </a:xfrm>
            <a:custGeom>
              <a:avLst/>
              <a:gdLst>
                <a:gd name="T0" fmla="*/ 251 w 251"/>
                <a:gd name="T1" fmla="*/ 0 h 12"/>
                <a:gd name="T2" fmla="*/ 0 w 251"/>
                <a:gd name="T3" fmla="*/ 0 h 12"/>
                <a:gd name="T4" fmla="*/ 0 w 251"/>
                <a:gd name="T5" fmla="*/ 12 h 12"/>
                <a:gd name="T6" fmla="*/ 251 w 251"/>
                <a:gd name="T7" fmla="*/ 12 h 12"/>
                <a:gd name="T8" fmla="*/ 251 w 251"/>
                <a:gd name="T9" fmla="*/ 0 h 12"/>
                <a:gd name="T10" fmla="*/ 251 w 251"/>
                <a:gd name="T11" fmla="*/ 0 h 1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51" h="12">
                  <a:moveTo>
                    <a:pt x="251" y="0"/>
                  </a:moveTo>
                  <a:lnTo>
                    <a:pt x="0" y="0"/>
                  </a:lnTo>
                  <a:lnTo>
                    <a:pt x="0" y="12"/>
                  </a:lnTo>
                  <a:lnTo>
                    <a:pt x="251" y="12"/>
                  </a:lnTo>
                  <a:lnTo>
                    <a:pt x="25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sz="1800" smtClean="0">
                <a:solidFill>
                  <a:srgbClr val="FFFFFF"/>
                </a:solidFill>
                <a:latin typeface="Garamond" pitchFamily="18" charset="0"/>
                <a:ea typeface="Gulim" pitchFamily="34" charset="-127"/>
              </a:endParaRPr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ltGray">
            <a:xfrm>
              <a:off x="0" y="1155"/>
              <a:ext cx="351" cy="12"/>
            </a:xfrm>
            <a:custGeom>
              <a:avLst/>
              <a:gdLst>
                <a:gd name="T0" fmla="*/ 0 w 251"/>
                <a:gd name="T1" fmla="*/ 0 h 12"/>
                <a:gd name="T2" fmla="*/ 0 w 251"/>
                <a:gd name="T3" fmla="*/ 12 h 12"/>
                <a:gd name="T4" fmla="*/ 251 w 251"/>
                <a:gd name="T5" fmla="*/ 12 h 12"/>
                <a:gd name="T6" fmla="*/ 251 w 251"/>
                <a:gd name="T7" fmla="*/ 0 h 12"/>
                <a:gd name="T8" fmla="*/ 0 w 251"/>
                <a:gd name="T9" fmla="*/ 0 h 12"/>
                <a:gd name="T10" fmla="*/ 0 w 251"/>
                <a:gd name="T11" fmla="*/ 0 h 1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51" h="12">
                  <a:moveTo>
                    <a:pt x="0" y="0"/>
                  </a:moveTo>
                  <a:lnTo>
                    <a:pt x="0" y="12"/>
                  </a:lnTo>
                  <a:lnTo>
                    <a:pt x="251" y="12"/>
                  </a:lnTo>
                  <a:lnTo>
                    <a:pt x="251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sz="1800" smtClean="0">
                <a:solidFill>
                  <a:srgbClr val="FFFFFF"/>
                </a:solidFill>
                <a:latin typeface="Garamond" pitchFamily="18" charset="0"/>
                <a:ea typeface="Gulim" pitchFamily="34" charset="-127"/>
              </a:endParaRPr>
            </a:p>
          </p:txBody>
        </p:sp>
        <p:grpSp>
          <p:nvGrpSpPr>
            <p:cNvPr id="9" name="Group 9"/>
            <p:cNvGrpSpPr>
              <a:grpSpLocks/>
            </p:cNvGrpSpPr>
            <p:nvPr/>
          </p:nvGrpSpPr>
          <p:grpSpPr bwMode="auto">
            <a:xfrm>
              <a:off x="348" y="4"/>
              <a:ext cx="5410" cy="4316"/>
              <a:chOff x="348" y="4"/>
              <a:chExt cx="5410" cy="4316"/>
            </a:xfrm>
          </p:grpSpPr>
          <p:sp>
            <p:nvSpPr>
              <p:cNvPr id="10" name="Freeform 10"/>
              <p:cNvSpPr>
                <a:spLocks/>
              </p:cNvSpPr>
              <p:nvPr/>
            </p:nvSpPr>
            <p:spPr bwMode="ltGray">
              <a:xfrm>
                <a:off x="552" y="4"/>
                <a:ext cx="12" cy="695"/>
              </a:xfrm>
              <a:custGeom>
                <a:avLst/>
                <a:gdLst>
                  <a:gd name="T0" fmla="*/ 12 w 12"/>
                  <a:gd name="T1" fmla="*/ 0 h 695"/>
                  <a:gd name="T2" fmla="*/ 0 w 12"/>
                  <a:gd name="T3" fmla="*/ 0 h 695"/>
                  <a:gd name="T4" fmla="*/ 0 w 12"/>
                  <a:gd name="T5" fmla="*/ 695 h 695"/>
                  <a:gd name="T6" fmla="*/ 12 w 12"/>
                  <a:gd name="T7" fmla="*/ 695 h 695"/>
                  <a:gd name="T8" fmla="*/ 12 w 12"/>
                  <a:gd name="T9" fmla="*/ 0 h 695"/>
                  <a:gd name="T10" fmla="*/ 12 w 12"/>
                  <a:gd name="T11" fmla="*/ 0 h 69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695">
                    <a:moveTo>
                      <a:pt x="12" y="0"/>
                    </a:moveTo>
                    <a:lnTo>
                      <a:pt x="0" y="0"/>
                    </a:lnTo>
                    <a:lnTo>
                      <a:pt x="0" y="695"/>
                    </a:lnTo>
                    <a:lnTo>
                      <a:pt x="12" y="695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 smtClean="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11" name="Freeform 11"/>
              <p:cNvSpPr>
                <a:spLocks/>
              </p:cNvSpPr>
              <p:nvPr/>
            </p:nvSpPr>
            <p:spPr bwMode="ltGray">
              <a:xfrm>
                <a:off x="552" y="1623"/>
                <a:ext cx="12" cy="2697"/>
              </a:xfrm>
              <a:custGeom>
                <a:avLst/>
                <a:gdLst>
                  <a:gd name="T0" fmla="*/ 0 w 12"/>
                  <a:gd name="T1" fmla="*/ 2697 h 2697"/>
                  <a:gd name="T2" fmla="*/ 12 w 12"/>
                  <a:gd name="T3" fmla="*/ 2697 h 2697"/>
                  <a:gd name="T4" fmla="*/ 12 w 12"/>
                  <a:gd name="T5" fmla="*/ 0 h 2697"/>
                  <a:gd name="T6" fmla="*/ 0 w 12"/>
                  <a:gd name="T7" fmla="*/ 0 h 2697"/>
                  <a:gd name="T8" fmla="*/ 0 w 12"/>
                  <a:gd name="T9" fmla="*/ 2697 h 2697"/>
                  <a:gd name="T10" fmla="*/ 0 w 12"/>
                  <a:gd name="T11" fmla="*/ 2697 h 269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2697">
                    <a:moveTo>
                      <a:pt x="0" y="2697"/>
                    </a:moveTo>
                    <a:lnTo>
                      <a:pt x="12" y="2697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69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 smtClean="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12" name="Freeform 12"/>
              <p:cNvSpPr>
                <a:spLocks/>
              </p:cNvSpPr>
              <p:nvPr/>
            </p:nvSpPr>
            <p:spPr bwMode="ltGray">
              <a:xfrm>
                <a:off x="1019" y="1155"/>
                <a:ext cx="4739" cy="12"/>
              </a:xfrm>
              <a:custGeom>
                <a:avLst/>
                <a:gdLst>
                  <a:gd name="T0" fmla="*/ 4724 w 4724"/>
                  <a:gd name="T1" fmla="*/ 0 h 12"/>
                  <a:gd name="T2" fmla="*/ 0 w 4724"/>
                  <a:gd name="T3" fmla="*/ 0 h 12"/>
                  <a:gd name="T4" fmla="*/ 0 w 4724"/>
                  <a:gd name="T5" fmla="*/ 12 h 12"/>
                  <a:gd name="T6" fmla="*/ 4724 w 4724"/>
                  <a:gd name="T7" fmla="*/ 12 h 12"/>
                  <a:gd name="T8" fmla="*/ 4724 w 4724"/>
                  <a:gd name="T9" fmla="*/ 0 h 12"/>
                  <a:gd name="T10" fmla="*/ 4724 w 4724"/>
                  <a:gd name="T11" fmla="*/ 0 h 1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724" h="12">
                    <a:moveTo>
                      <a:pt x="4724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4724" y="12"/>
                    </a:lnTo>
                    <a:lnTo>
                      <a:pt x="47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 smtClean="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13" name="Freeform 13"/>
              <p:cNvSpPr>
                <a:spLocks/>
              </p:cNvSpPr>
              <p:nvPr/>
            </p:nvSpPr>
            <p:spPr bwMode="ltGray">
              <a:xfrm>
                <a:off x="552" y="1371"/>
                <a:ext cx="12" cy="252"/>
              </a:xfrm>
              <a:custGeom>
                <a:avLst/>
                <a:gdLst>
                  <a:gd name="T0" fmla="*/ 0 w 12"/>
                  <a:gd name="T1" fmla="*/ 252 h 252"/>
                  <a:gd name="T2" fmla="*/ 12 w 12"/>
                  <a:gd name="T3" fmla="*/ 252 h 252"/>
                  <a:gd name="T4" fmla="*/ 12 w 12"/>
                  <a:gd name="T5" fmla="*/ 0 h 252"/>
                  <a:gd name="T6" fmla="*/ 0 w 12"/>
                  <a:gd name="T7" fmla="*/ 0 h 252"/>
                  <a:gd name="T8" fmla="*/ 0 w 12"/>
                  <a:gd name="T9" fmla="*/ 252 h 252"/>
                  <a:gd name="T10" fmla="*/ 0 w 12"/>
                  <a:gd name="T11" fmla="*/ 252 h 25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252">
                    <a:moveTo>
                      <a:pt x="0" y="252"/>
                    </a:moveTo>
                    <a:lnTo>
                      <a:pt x="12" y="252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5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 smtClean="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14" name="Freeform 14"/>
              <p:cNvSpPr>
                <a:spLocks/>
              </p:cNvSpPr>
              <p:nvPr/>
            </p:nvSpPr>
            <p:spPr bwMode="ltGray">
              <a:xfrm>
                <a:off x="552" y="699"/>
                <a:ext cx="12" cy="252"/>
              </a:xfrm>
              <a:custGeom>
                <a:avLst/>
                <a:gdLst>
                  <a:gd name="T0" fmla="*/ 12 w 12"/>
                  <a:gd name="T1" fmla="*/ 0 h 252"/>
                  <a:gd name="T2" fmla="*/ 0 w 12"/>
                  <a:gd name="T3" fmla="*/ 0 h 252"/>
                  <a:gd name="T4" fmla="*/ 0 w 12"/>
                  <a:gd name="T5" fmla="*/ 252 h 252"/>
                  <a:gd name="T6" fmla="*/ 12 w 12"/>
                  <a:gd name="T7" fmla="*/ 252 h 252"/>
                  <a:gd name="T8" fmla="*/ 12 w 12"/>
                  <a:gd name="T9" fmla="*/ 0 h 252"/>
                  <a:gd name="T10" fmla="*/ 12 w 12"/>
                  <a:gd name="T11" fmla="*/ 0 h 25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252">
                    <a:moveTo>
                      <a:pt x="12" y="0"/>
                    </a:moveTo>
                    <a:lnTo>
                      <a:pt x="0" y="0"/>
                    </a:lnTo>
                    <a:lnTo>
                      <a:pt x="0" y="252"/>
                    </a:lnTo>
                    <a:lnTo>
                      <a:pt x="12" y="252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 smtClean="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15" name="Freeform 15"/>
              <p:cNvSpPr>
                <a:spLocks/>
              </p:cNvSpPr>
              <p:nvPr/>
            </p:nvSpPr>
            <p:spPr bwMode="ltGray">
              <a:xfrm>
                <a:off x="348" y="1155"/>
                <a:ext cx="419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18" y="12"/>
                  </a:cxn>
                  <a:cxn ang="0">
                    <a:pos x="418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418" h="12">
                    <a:moveTo>
                      <a:pt x="0" y="0"/>
                    </a:moveTo>
                    <a:lnTo>
                      <a:pt x="0" y="12"/>
                    </a:lnTo>
                    <a:lnTo>
                      <a:pt x="418" y="12"/>
                    </a:lnTo>
                    <a:lnTo>
                      <a:pt x="418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  <a:ea typeface="Gulim" pitchFamily="34" charset="-127"/>
                </a:endParaRPr>
              </a:p>
            </p:txBody>
          </p:sp>
        </p:grpSp>
      </p:grpSp>
      <p:sp>
        <p:nvSpPr>
          <p:cNvPr id="63504" name="Rectangle 16"/>
          <p:cNvSpPr>
            <a:spLocks noGrp="1" noChangeArrowheads="1"/>
          </p:cNvSpPr>
          <p:nvPr>
            <p:ph type="ctrTitle" sz="quarter"/>
          </p:nvPr>
        </p:nvSpPr>
        <p:spPr>
          <a:xfrm>
            <a:off x="1066800" y="1997075"/>
            <a:ext cx="7086600" cy="1431925"/>
          </a:xfrm>
        </p:spPr>
        <p:txBody>
          <a:bodyPr anchor="b"/>
          <a:lstStyle>
            <a:lvl1pPr>
              <a:defRPr/>
            </a:lvl1pPr>
          </a:lstStyle>
          <a:p>
            <a:r>
              <a:rPr lang="th-TH"/>
              <a:t>Click to edit Master title style</a:t>
            </a:r>
          </a:p>
        </p:txBody>
      </p:sp>
      <p:sp>
        <p:nvSpPr>
          <p:cNvPr id="63505" name="Rectangle 1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066800" y="3886200"/>
            <a:ext cx="6400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th-TH"/>
              <a:t>Click to edit Master subtitle style</a:t>
            </a:r>
          </a:p>
        </p:txBody>
      </p:sp>
      <p:sp>
        <p:nvSpPr>
          <p:cNvPr id="18" name="Rectangle 18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9" name="Rectangle 19"/>
          <p:cNvSpPr>
            <a:spLocks noGrp="1" noChangeArrowheads="1"/>
          </p:cNvSpPr>
          <p:nvPr>
            <p:ph type="ftr" sz="quarter" idx="11"/>
          </p:nvPr>
        </p:nvSpPr>
        <p:spPr>
          <a:xfrm>
            <a:off x="3352800" y="6248400"/>
            <a:ext cx="2895600" cy="457200"/>
          </a:xfrm>
        </p:spPr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20" name="Rectangle 2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B41BB10F-317E-4907-B57F-6126B49501D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841280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5BDE9739-9BAF-49D2-B6D7-8BD1570A2EE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748055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A5A98FC5-23BC-4FA8-94E3-394C46BB3F5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504654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1981200"/>
            <a:ext cx="36957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14900" y="1981200"/>
            <a:ext cx="36957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AB725003-7DEE-4DB6-AE83-B55B0953A75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4133837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2E28C039-99DD-4FAC-B2C8-3217007FA25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5942622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1040C2D3-2279-470E-9837-2EF911144A9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091758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6A672F5F-6AD7-4C34-8BED-67F6C05E0B8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691635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3CF6E652-C01E-4EA2-A8EE-10331025FA4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6011326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FB2940EE-3DEC-474F-9DE6-68F0671351B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0539479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AB2E6EEC-EECA-4308-8D85-47B7FF101F1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6883405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24650" y="304800"/>
            <a:ext cx="1885950" cy="5791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304800"/>
            <a:ext cx="5505450" cy="5791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2EC17DF0-054B-4C0B-9E8A-3D9982C8BA3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9912600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1066800" y="304800"/>
            <a:ext cx="7543800" cy="579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6464AB66-26AA-42E6-9CED-DFCAD327B56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9162225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304800"/>
            <a:ext cx="7543800" cy="14319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1066800" y="1981200"/>
            <a:ext cx="7543800" cy="4114800"/>
          </a:xfrm>
        </p:spPr>
        <p:txBody>
          <a:bodyPr/>
          <a:lstStyle/>
          <a:p>
            <a:pPr lvl="0"/>
            <a:endParaRPr lang="th-TH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5EE5378C-890A-475D-992D-5AE91F8D64F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7962020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304800"/>
            <a:ext cx="7543800" cy="14319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066800" y="1981200"/>
            <a:ext cx="36957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14900" y="1981200"/>
            <a:ext cx="36957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DD3E480F-CC87-4A47-90DC-411DA35C04C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4051473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F4F5B-17AD-4902-B327-0FC48495B3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8/19/2017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C7FF-2868-436B-9AD9-D48970EE5A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912660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F4F5B-17AD-4902-B327-0FC48495B3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8/19/2017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C7FF-2868-436B-9AD9-D48970EE5A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871658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F4F5B-17AD-4902-B327-0FC48495B3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8/19/2017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C7FF-2868-436B-9AD9-D48970EE5A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628492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F4F5B-17AD-4902-B327-0FC48495B3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8/19/2017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C7FF-2868-436B-9AD9-D48970EE5A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88554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F4F5B-17AD-4902-B327-0FC48495B3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8/19/2017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C7FF-2868-436B-9AD9-D48970EE5A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996213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F4F5B-17AD-4902-B327-0FC48495B3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8/19/2017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C7FF-2868-436B-9AD9-D48970EE5A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385404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F4F5B-17AD-4902-B327-0FC48495B3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8/19/2017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C7FF-2868-436B-9AD9-D48970EE5A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92922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F4F5B-17AD-4902-B327-0FC48495B3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8/19/2017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C7FF-2868-436B-9AD9-D48970EE5A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163549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F4F5B-17AD-4902-B327-0FC48495B3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8/19/2017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C7FF-2868-436B-9AD9-D48970EE5A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641152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F4F5B-17AD-4902-B327-0FC48495B3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8/19/2017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C7FF-2868-436B-9AD9-D48970EE5A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139699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F4F5B-17AD-4902-B327-0FC48495B3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8/19/2017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C7FF-2868-436B-9AD9-D48970EE5A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513076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ชื่อเรื่องและไดอะแกรมหรือแผนผังองค์ก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066800" y="304800"/>
            <a:ext cx="7543800" cy="14319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 SmartArt 2"/>
          <p:cNvSpPr>
            <a:spLocks noGrp="1"/>
          </p:cNvSpPr>
          <p:nvPr>
            <p:ph type="dgm" idx="1"/>
          </p:nvPr>
        </p:nvSpPr>
        <p:spPr>
          <a:xfrm>
            <a:off x="1066800" y="1981200"/>
            <a:ext cx="7543800" cy="4114800"/>
          </a:xfrm>
        </p:spPr>
        <p:txBody>
          <a:bodyPr/>
          <a:lstStyle/>
          <a:p>
            <a:pPr lvl="0"/>
            <a:endParaRPr lang="th-TH" noProof="0" smtClean="0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BD24B9-442E-48C0-85F7-E37DBA4F2BC0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428777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เนื้อหา 1"/>
          <p:cNvSpPr>
            <a:spLocks noGrp="1"/>
          </p:cNvSpPr>
          <p:nvPr>
            <p:ph/>
          </p:nvPr>
        </p:nvSpPr>
        <p:spPr>
          <a:xfrm>
            <a:off x="1066800" y="304800"/>
            <a:ext cx="7543800" cy="5791200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3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96165E-8A90-443E-95AC-D0822FB5B958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291755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9E33-B620-47F9-BB04-8846C2A5AFCC}" type="slidenum">
              <a:rPr kumimoji="0"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kumimoji="0"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11" descr="231_2854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6579" t="8855" r="5501" b="1563"/>
          <a:stretch>
            <a:fillRect/>
          </a:stretch>
        </p:blipFill>
        <p:spPr bwMode="auto">
          <a:xfrm>
            <a:off x="322263" y="3213100"/>
            <a:ext cx="1512887" cy="14954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31006969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8/19/2017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 smtClean="0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598AE-2CC0-4B85-8CDB-FC0E40580958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6810484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8/19/2017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 smtClean="0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D6811-EC92-4CF8-821F-2B80AC216C24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9495637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8/19/2017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 smtClean="0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33B45-2932-4BD8-AFB4-7AB254DF738F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099830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8/19/2017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 smtClean="0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B9758-3EE3-4D4A-8F7C-7C763D6A283E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4452477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8/19/2017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 smtClean="0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EFF835-8B85-4FC8-9997-B9DB151DA9C2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6695888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8/19/2017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 smtClean="0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E9C62-A6FC-481E-A94B-FDAAE4756537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7007444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8/19/2017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 smtClean="0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BD4BC-B90A-429C-A903-230C19B11289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7682630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8/19/2017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 smtClean="0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0D0663-AD08-4379-9B83-17E45BD3324B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8174423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8/19/2017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 smtClean="0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9133C-F290-41E2-9605-5698104796AE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441090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7365-EBCA-4027-87D5-99FC1D4DF0B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8/19/2017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 smtClean="0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59A7BE-089F-454D-88F2-CA5BBB78446D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3267890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เนื้อหา 1"/>
          <p:cNvSpPr>
            <a:spLocks noGrp="1"/>
          </p:cNvSpPr>
          <p:nvPr>
            <p:ph/>
          </p:nvPr>
        </p:nvSpPr>
        <p:spPr>
          <a:xfrm>
            <a:off x="1066800" y="304800"/>
            <a:ext cx="7543800" cy="5791200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3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96165E-8A90-443E-95AC-D0822FB5B958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635535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ชื่อเรื่องและไดอะแกรมหรือแผนผังองค์ก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066800" y="304800"/>
            <a:ext cx="7543800" cy="14319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 SmartArt 2"/>
          <p:cNvSpPr>
            <a:spLocks noGrp="1"/>
          </p:cNvSpPr>
          <p:nvPr>
            <p:ph type="dgm" idx="1"/>
          </p:nvPr>
        </p:nvSpPr>
        <p:spPr>
          <a:xfrm>
            <a:off x="1066800" y="1981200"/>
            <a:ext cx="7543800" cy="4114800"/>
          </a:xfrm>
        </p:spPr>
        <p:txBody>
          <a:bodyPr/>
          <a:lstStyle/>
          <a:p>
            <a:pPr lvl="0"/>
            <a:endParaRPr lang="th-TH" noProof="0" smtClean="0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BD24B9-442E-48C0-85F7-E37DBA4F2BC0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446621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5" name="Group 3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8" name="Freeform 4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>
                  <a:gd name="T0" fmla="*/ 2740 w 2882"/>
                  <a:gd name="T1" fmla="*/ 528 h 1671"/>
                  <a:gd name="T2" fmla="*/ 2632 w 2882"/>
                  <a:gd name="T3" fmla="*/ 484 h 1671"/>
                  <a:gd name="T4" fmla="*/ 2480 w 2882"/>
                  <a:gd name="T5" fmla="*/ 424 h 1671"/>
                  <a:gd name="T6" fmla="*/ 2203 w 2882"/>
                  <a:gd name="T7" fmla="*/ 343 h 1671"/>
                  <a:gd name="T8" fmla="*/ 1970 w 2882"/>
                  <a:gd name="T9" fmla="*/ 277 h 1671"/>
                  <a:gd name="T10" fmla="*/ 1807 w 2882"/>
                  <a:gd name="T11" fmla="*/ 212 h 1671"/>
                  <a:gd name="T12" fmla="*/ 1693 w 2882"/>
                  <a:gd name="T13" fmla="*/ 152 h 1671"/>
                  <a:gd name="T14" fmla="*/ 1628 w 2882"/>
                  <a:gd name="T15" fmla="*/ 103 h 1671"/>
                  <a:gd name="T16" fmla="*/ 1590 w 2882"/>
                  <a:gd name="T17" fmla="*/ 60 h 1671"/>
                  <a:gd name="T18" fmla="*/ 1579 w 2882"/>
                  <a:gd name="T19" fmla="*/ 27 h 1671"/>
                  <a:gd name="T20" fmla="*/ 1585 w 2882"/>
                  <a:gd name="T21" fmla="*/ 0 h 1671"/>
                  <a:gd name="T22" fmla="*/ 1557 w 2882"/>
                  <a:gd name="T23" fmla="*/ 49 h 1671"/>
                  <a:gd name="T24" fmla="*/ 1568 w 2882"/>
                  <a:gd name="T25" fmla="*/ 98 h 1671"/>
                  <a:gd name="T26" fmla="*/ 1617 w 2882"/>
                  <a:gd name="T27" fmla="*/ 141 h 1671"/>
                  <a:gd name="T28" fmla="*/ 1688 w 2882"/>
                  <a:gd name="T29" fmla="*/ 185 h 1671"/>
                  <a:gd name="T30" fmla="*/ 1791 w 2882"/>
                  <a:gd name="T31" fmla="*/ 228 h 1671"/>
                  <a:gd name="T32" fmla="*/ 2040 w 2882"/>
                  <a:gd name="T33" fmla="*/ 310 h 1671"/>
                  <a:gd name="T34" fmla="*/ 2285 w 2882"/>
                  <a:gd name="T35" fmla="*/ 381 h 1671"/>
                  <a:gd name="T36" fmla="*/ 2464 w 2882"/>
                  <a:gd name="T37" fmla="*/ 435 h 1671"/>
                  <a:gd name="T38" fmla="*/ 2605 w 2882"/>
                  <a:gd name="T39" fmla="*/ 484 h 1671"/>
                  <a:gd name="T40" fmla="*/ 2708 w 2882"/>
                  <a:gd name="T41" fmla="*/ 528 h 1671"/>
                  <a:gd name="T42" fmla="*/ 2768 w 2882"/>
                  <a:gd name="T43" fmla="*/ 560 h 1671"/>
                  <a:gd name="T44" fmla="*/ 2795 w 2882"/>
                  <a:gd name="T45" fmla="*/ 593 h 1671"/>
                  <a:gd name="T46" fmla="*/ 2795 w 2882"/>
                  <a:gd name="T47" fmla="*/ 642 h 1671"/>
                  <a:gd name="T48" fmla="*/ 2762 w 2882"/>
                  <a:gd name="T49" fmla="*/ 691 h 1671"/>
                  <a:gd name="T50" fmla="*/ 2692 w 2882"/>
                  <a:gd name="T51" fmla="*/ 735 h 1671"/>
                  <a:gd name="T52" fmla="*/ 2589 w 2882"/>
                  <a:gd name="T53" fmla="*/ 778 h 1671"/>
                  <a:gd name="T54" fmla="*/ 2458 w 2882"/>
                  <a:gd name="T55" fmla="*/ 822 h 1671"/>
                  <a:gd name="T56" fmla="*/ 2301 w 2882"/>
                  <a:gd name="T57" fmla="*/ 865 h 1671"/>
                  <a:gd name="T58" fmla="*/ 2030 w 2882"/>
                  <a:gd name="T59" fmla="*/ 930 h 1671"/>
                  <a:gd name="T60" fmla="*/ 1606 w 2882"/>
                  <a:gd name="T61" fmla="*/ 1034 h 1671"/>
                  <a:gd name="T62" fmla="*/ 1145 w 2882"/>
                  <a:gd name="T63" fmla="*/ 1164 h 1671"/>
                  <a:gd name="T64" fmla="*/ 673 w 2882"/>
                  <a:gd name="T65" fmla="*/ 1328 h 1671"/>
                  <a:gd name="T66" fmla="*/ 217 w 2882"/>
                  <a:gd name="T67" fmla="*/ 1545 h 1671"/>
                  <a:gd name="T68" fmla="*/ 353 w 2882"/>
                  <a:gd name="T69" fmla="*/ 1671 h 1671"/>
                  <a:gd name="T70" fmla="*/ 754 w 2882"/>
                  <a:gd name="T71" fmla="*/ 1469 h 1671"/>
                  <a:gd name="T72" fmla="*/ 1145 w 2882"/>
                  <a:gd name="T73" fmla="*/ 1311 h 1671"/>
                  <a:gd name="T74" fmla="*/ 1519 w 2882"/>
                  <a:gd name="T75" fmla="*/ 1186 h 1671"/>
                  <a:gd name="T76" fmla="*/ 1861 w 2882"/>
                  <a:gd name="T77" fmla="*/ 1083 h 1671"/>
                  <a:gd name="T78" fmla="*/ 2165 w 2882"/>
                  <a:gd name="T79" fmla="*/ 1007 h 1671"/>
                  <a:gd name="T80" fmla="*/ 2426 w 2882"/>
                  <a:gd name="T81" fmla="*/ 947 h 1671"/>
                  <a:gd name="T82" fmla="*/ 2626 w 2882"/>
                  <a:gd name="T83" fmla="*/ 892 h 1671"/>
                  <a:gd name="T84" fmla="*/ 2762 w 2882"/>
                  <a:gd name="T85" fmla="*/ 838 h 1671"/>
                  <a:gd name="T86" fmla="*/ 2827 w 2882"/>
                  <a:gd name="T87" fmla="*/ 794 h 1671"/>
                  <a:gd name="T88" fmla="*/ 2865 w 2882"/>
                  <a:gd name="T89" fmla="*/ 745 h 1671"/>
                  <a:gd name="T90" fmla="*/ 2882 w 2882"/>
                  <a:gd name="T91" fmla="*/ 702 h 1671"/>
                  <a:gd name="T92" fmla="*/ 2854 w 2882"/>
                  <a:gd name="T93" fmla="*/ 620 h 1671"/>
                  <a:gd name="T94" fmla="*/ 2800 w 2882"/>
                  <a:gd name="T95" fmla="*/ 560 h 1671"/>
                  <a:gd name="T96" fmla="*/ 2773 w 2882"/>
                  <a:gd name="T97" fmla="*/ 544 h 1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9" name="Freeform 5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>
                  <a:gd name="T0" fmla="*/ 1259 w 1259"/>
                  <a:gd name="T1" fmla="*/ 615 h 811"/>
                  <a:gd name="T2" fmla="*/ 1248 w 1259"/>
                  <a:gd name="T3" fmla="*/ 588 h 811"/>
                  <a:gd name="T4" fmla="*/ 1237 w 1259"/>
                  <a:gd name="T5" fmla="*/ 566 h 811"/>
                  <a:gd name="T6" fmla="*/ 1216 w 1259"/>
                  <a:gd name="T7" fmla="*/ 539 h 811"/>
                  <a:gd name="T8" fmla="*/ 1188 w 1259"/>
                  <a:gd name="T9" fmla="*/ 517 h 811"/>
                  <a:gd name="T10" fmla="*/ 1123 w 1259"/>
                  <a:gd name="T11" fmla="*/ 479 h 811"/>
                  <a:gd name="T12" fmla="*/ 1042 w 1259"/>
                  <a:gd name="T13" fmla="*/ 441 h 811"/>
                  <a:gd name="T14" fmla="*/ 944 w 1259"/>
                  <a:gd name="T15" fmla="*/ 408 h 811"/>
                  <a:gd name="T16" fmla="*/ 841 w 1259"/>
                  <a:gd name="T17" fmla="*/ 381 h 811"/>
                  <a:gd name="T18" fmla="*/ 727 w 1259"/>
                  <a:gd name="T19" fmla="*/ 348 h 811"/>
                  <a:gd name="T20" fmla="*/ 613 w 1259"/>
                  <a:gd name="T21" fmla="*/ 321 h 811"/>
                  <a:gd name="T22" fmla="*/ 499 w 1259"/>
                  <a:gd name="T23" fmla="*/ 294 h 811"/>
                  <a:gd name="T24" fmla="*/ 391 w 1259"/>
                  <a:gd name="T25" fmla="*/ 261 h 811"/>
                  <a:gd name="T26" fmla="*/ 288 w 1259"/>
                  <a:gd name="T27" fmla="*/ 229 h 811"/>
                  <a:gd name="T28" fmla="*/ 195 w 1259"/>
                  <a:gd name="T29" fmla="*/ 196 h 811"/>
                  <a:gd name="T30" fmla="*/ 119 w 1259"/>
                  <a:gd name="T31" fmla="*/ 152 h 811"/>
                  <a:gd name="T32" fmla="*/ 54 w 1259"/>
                  <a:gd name="T33" fmla="*/ 109 h 811"/>
                  <a:gd name="T34" fmla="*/ 33 w 1259"/>
                  <a:gd name="T35" fmla="*/ 87 h 811"/>
                  <a:gd name="T36" fmla="*/ 16 w 1259"/>
                  <a:gd name="T37" fmla="*/ 60 h 811"/>
                  <a:gd name="T38" fmla="*/ 5 w 1259"/>
                  <a:gd name="T39" fmla="*/ 33 h 811"/>
                  <a:gd name="T40" fmla="*/ 0 w 1259"/>
                  <a:gd name="T41" fmla="*/ 0 h 811"/>
                  <a:gd name="T42" fmla="*/ 0 w 1259"/>
                  <a:gd name="T43" fmla="*/ 6 h 811"/>
                  <a:gd name="T44" fmla="*/ 0 w 1259"/>
                  <a:gd name="T45" fmla="*/ 11 h 811"/>
                  <a:gd name="T46" fmla="*/ 0 w 1259"/>
                  <a:gd name="T47" fmla="*/ 38 h 811"/>
                  <a:gd name="T48" fmla="*/ 5 w 1259"/>
                  <a:gd name="T49" fmla="*/ 60 h 811"/>
                  <a:gd name="T50" fmla="*/ 16 w 1259"/>
                  <a:gd name="T51" fmla="*/ 87 h 811"/>
                  <a:gd name="T52" fmla="*/ 33 w 1259"/>
                  <a:gd name="T53" fmla="*/ 114 h 811"/>
                  <a:gd name="T54" fmla="*/ 54 w 1259"/>
                  <a:gd name="T55" fmla="*/ 142 h 811"/>
                  <a:gd name="T56" fmla="*/ 87 w 1259"/>
                  <a:gd name="T57" fmla="*/ 174 h 811"/>
                  <a:gd name="T58" fmla="*/ 125 w 1259"/>
                  <a:gd name="T59" fmla="*/ 207 h 811"/>
                  <a:gd name="T60" fmla="*/ 179 w 1259"/>
                  <a:gd name="T61" fmla="*/ 240 h 811"/>
                  <a:gd name="T62" fmla="*/ 244 w 1259"/>
                  <a:gd name="T63" fmla="*/ 278 h 811"/>
                  <a:gd name="T64" fmla="*/ 326 w 1259"/>
                  <a:gd name="T65" fmla="*/ 310 h 811"/>
                  <a:gd name="T66" fmla="*/ 418 w 1259"/>
                  <a:gd name="T67" fmla="*/ 348 h 811"/>
                  <a:gd name="T68" fmla="*/ 526 w 1259"/>
                  <a:gd name="T69" fmla="*/ 381 h 811"/>
                  <a:gd name="T70" fmla="*/ 657 w 1259"/>
                  <a:gd name="T71" fmla="*/ 414 h 811"/>
                  <a:gd name="T72" fmla="*/ 749 w 1259"/>
                  <a:gd name="T73" fmla="*/ 435 h 811"/>
                  <a:gd name="T74" fmla="*/ 830 w 1259"/>
                  <a:gd name="T75" fmla="*/ 463 h 811"/>
                  <a:gd name="T76" fmla="*/ 901 w 1259"/>
                  <a:gd name="T77" fmla="*/ 490 h 811"/>
                  <a:gd name="T78" fmla="*/ 966 w 1259"/>
                  <a:gd name="T79" fmla="*/ 512 h 811"/>
                  <a:gd name="T80" fmla="*/ 1015 w 1259"/>
                  <a:gd name="T81" fmla="*/ 539 h 811"/>
                  <a:gd name="T82" fmla="*/ 1053 w 1259"/>
                  <a:gd name="T83" fmla="*/ 566 h 811"/>
                  <a:gd name="T84" fmla="*/ 1080 w 1259"/>
                  <a:gd name="T85" fmla="*/ 593 h 811"/>
                  <a:gd name="T86" fmla="*/ 1102 w 1259"/>
                  <a:gd name="T87" fmla="*/ 620 h 811"/>
                  <a:gd name="T88" fmla="*/ 1112 w 1259"/>
                  <a:gd name="T89" fmla="*/ 648 h 811"/>
                  <a:gd name="T90" fmla="*/ 1118 w 1259"/>
                  <a:gd name="T91" fmla="*/ 675 h 811"/>
                  <a:gd name="T92" fmla="*/ 1112 w 1259"/>
                  <a:gd name="T93" fmla="*/ 697 h 811"/>
                  <a:gd name="T94" fmla="*/ 1096 w 1259"/>
                  <a:gd name="T95" fmla="*/ 724 h 811"/>
                  <a:gd name="T96" fmla="*/ 1080 w 1259"/>
                  <a:gd name="T97" fmla="*/ 746 h 811"/>
                  <a:gd name="T98" fmla="*/ 1053 w 1259"/>
                  <a:gd name="T99" fmla="*/ 767 h 811"/>
                  <a:gd name="T100" fmla="*/ 1015 w 1259"/>
                  <a:gd name="T101" fmla="*/ 789 h 811"/>
                  <a:gd name="T102" fmla="*/ 977 w 1259"/>
                  <a:gd name="T103" fmla="*/ 811 h 811"/>
                  <a:gd name="T104" fmla="*/ 1047 w 1259"/>
                  <a:gd name="T105" fmla="*/ 789 h 811"/>
                  <a:gd name="T106" fmla="*/ 1107 w 1259"/>
                  <a:gd name="T107" fmla="*/ 767 h 811"/>
                  <a:gd name="T108" fmla="*/ 1156 w 1259"/>
                  <a:gd name="T109" fmla="*/ 746 h 811"/>
                  <a:gd name="T110" fmla="*/ 1199 w 1259"/>
                  <a:gd name="T111" fmla="*/ 724 h 811"/>
                  <a:gd name="T112" fmla="*/ 1226 w 1259"/>
                  <a:gd name="T113" fmla="*/ 702 h 811"/>
                  <a:gd name="T114" fmla="*/ 1248 w 1259"/>
                  <a:gd name="T115" fmla="*/ 675 h 811"/>
                  <a:gd name="T116" fmla="*/ 1259 w 1259"/>
                  <a:gd name="T117" fmla="*/ 648 h 811"/>
                  <a:gd name="T118" fmla="*/ 1259 w 1259"/>
                  <a:gd name="T119" fmla="*/ 615 h 811"/>
                  <a:gd name="T120" fmla="*/ 1259 w 1259"/>
                  <a:gd name="T121" fmla="*/ 615 h 8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10" name="Freeform 6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>
                  <a:gd name="T0" fmla="*/ 92 w 2849"/>
                  <a:gd name="T1" fmla="*/ 958 h 969"/>
                  <a:gd name="T2" fmla="*/ 0 w 2849"/>
                  <a:gd name="T3" fmla="*/ 969 h 969"/>
                  <a:gd name="T4" fmla="*/ 391 w 2849"/>
                  <a:gd name="T5" fmla="*/ 969 h 969"/>
                  <a:gd name="T6" fmla="*/ 434 w 2849"/>
                  <a:gd name="T7" fmla="*/ 947 h 969"/>
                  <a:gd name="T8" fmla="*/ 483 w 2849"/>
                  <a:gd name="T9" fmla="*/ 914 h 969"/>
                  <a:gd name="T10" fmla="*/ 554 w 2849"/>
                  <a:gd name="T11" fmla="*/ 876 h 969"/>
                  <a:gd name="T12" fmla="*/ 635 w 2849"/>
                  <a:gd name="T13" fmla="*/ 838 h 969"/>
                  <a:gd name="T14" fmla="*/ 727 w 2849"/>
                  <a:gd name="T15" fmla="*/ 794 h 969"/>
                  <a:gd name="T16" fmla="*/ 836 w 2849"/>
                  <a:gd name="T17" fmla="*/ 745 h 969"/>
                  <a:gd name="T18" fmla="*/ 961 w 2849"/>
                  <a:gd name="T19" fmla="*/ 696 h 969"/>
                  <a:gd name="T20" fmla="*/ 1102 w 2849"/>
                  <a:gd name="T21" fmla="*/ 642 h 969"/>
                  <a:gd name="T22" fmla="*/ 1259 w 2849"/>
                  <a:gd name="T23" fmla="*/ 582 h 969"/>
                  <a:gd name="T24" fmla="*/ 1433 w 2849"/>
                  <a:gd name="T25" fmla="*/ 522 h 969"/>
                  <a:gd name="T26" fmla="*/ 1623 w 2849"/>
                  <a:gd name="T27" fmla="*/ 462 h 969"/>
                  <a:gd name="T28" fmla="*/ 1829 w 2849"/>
                  <a:gd name="T29" fmla="*/ 403 h 969"/>
                  <a:gd name="T30" fmla="*/ 2057 w 2849"/>
                  <a:gd name="T31" fmla="*/ 343 h 969"/>
                  <a:gd name="T32" fmla="*/ 2301 w 2849"/>
                  <a:gd name="T33" fmla="*/ 283 h 969"/>
                  <a:gd name="T34" fmla="*/ 2567 w 2849"/>
                  <a:gd name="T35" fmla="*/ 223 h 969"/>
                  <a:gd name="T36" fmla="*/ 2849 w 2849"/>
                  <a:gd name="T37" fmla="*/ 163 h 969"/>
                  <a:gd name="T38" fmla="*/ 2849 w 2849"/>
                  <a:gd name="T39" fmla="*/ 0 h 969"/>
                  <a:gd name="T40" fmla="*/ 2817 w 2849"/>
                  <a:gd name="T41" fmla="*/ 16 h 969"/>
                  <a:gd name="T42" fmla="*/ 2773 w 2849"/>
                  <a:gd name="T43" fmla="*/ 33 h 969"/>
                  <a:gd name="T44" fmla="*/ 2719 w 2849"/>
                  <a:gd name="T45" fmla="*/ 54 h 969"/>
                  <a:gd name="T46" fmla="*/ 2648 w 2849"/>
                  <a:gd name="T47" fmla="*/ 76 h 969"/>
                  <a:gd name="T48" fmla="*/ 2572 w 2849"/>
                  <a:gd name="T49" fmla="*/ 98 h 969"/>
                  <a:gd name="T50" fmla="*/ 2491 w 2849"/>
                  <a:gd name="T51" fmla="*/ 120 h 969"/>
                  <a:gd name="T52" fmla="*/ 2399 w 2849"/>
                  <a:gd name="T53" fmla="*/ 147 h 969"/>
                  <a:gd name="T54" fmla="*/ 2301 w 2849"/>
                  <a:gd name="T55" fmla="*/ 169 h 969"/>
                  <a:gd name="T56" fmla="*/ 2095 w 2849"/>
                  <a:gd name="T57" fmla="*/ 223 h 969"/>
                  <a:gd name="T58" fmla="*/ 1889 w 2849"/>
                  <a:gd name="T59" fmla="*/ 277 h 969"/>
                  <a:gd name="T60" fmla="*/ 1688 w 2849"/>
                  <a:gd name="T61" fmla="*/ 326 h 969"/>
                  <a:gd name="T62" fmla="*/ 1590 w 2849"/>
                  <a:gd name="T63" fmla="*/ 354 h 969"/>
                  <a:gd name="T64" fmla="*/ 1503 w 2849"/>
                  <a:gd name="T65" fmla="*/ 381 h 969"/>
                  <a:gd name="T66" fmla="*/ 1107 w 2849"/>
                  <a:gd name="T67" fmla="*/ 506 h 969"/>
                  <a:gd name="T68" fmla="*/ 912 w 2849"/>
                  <a:gd name="T69" fmla="*/ 577 h 969"/>
                  <a:gd name="T70" fmla="*/ 727 w 2849"/>
                  <a:gd name="T71" fmla="*/ 647 h 969"/>
                  <a:gd name="T72" fmla="*/ 548 w 2849"/>
                  <a:gd name="T73" fmla="*/ 718 h 969"/>
                  <a:gd name="T74" fmla="*/ 380 w 2849"/>
                  <a:gd name="T75" fmla="*/ 794 h 969"/>
                  <a:gd name="T76" fmla="*/ 228 w 2849"/>
                  <a:gd name="T77" fmla="*/ 876 h 969"/>
                  <a:gd name="T78" fmla="*/ 92 w 2849"/>
                  <a:gd name="T79" fmla="*/ 958 h 969"/>
                  <a:gd name="T80" fmla="*/ 92 w 2849"/>
                  <a:gd name="T81" fmla="*/ 958 h 9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Freeform 7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>
                  <a:gd name="T0" fmla="*/ 1433 w 3007"/>
                  <a:gd name="T1" fmla="*/ 474 h 2085"/>
                  <a:gd name="T2" fmla="*/ 1460 w 3007"/>
                  <a:gd name="T3" fmla="*/ 528 h 2085"/>
                  <a:gd name="T4" fmla="*/ 1541 w 3007"/>
                  <a:gd name="T5" fmla="*/ 593 h 2085"/>
                  <a:gd name="T6" fmla="*/ 1715 w 3007"/>
                  <a:gd name="T7" fmla="*/ 670 h 2085"/>
                  <a:gd name="T8" fmla="*/ 1927 w 3007"/>
                  <a:gd name="T9" fmla="*/ 735 h 2085"/>
                  <a:gd name="T10" fmla="*/ 2155 w 3007"/>
                  <a:gd name="T11" fmla="*/ 789 h 2085"/>
                  <a:gd name="T12" fmla="*/ 2372 w 3007"/>
                  <a:gd name="T13" fmla="*/ 849 h 2085"/>
                  <a:gd name="T14" fmla="*/ 2551 w 3007"/>
                  <a:gd name="T15" fmla="*/ 920 h 2085"/>
                  <a:gd name="T16" fmla="*/ 2638 w 3007"/>
                  <a:gd name="T17" fmla="*/ 980 h 2085"/>
                  <a:gd name="T18" fmla="*/ 2676 w 3007"/>
                  <a:gd name="T19" fmla="*/ 1029 h 2085"/>
                  <a:gd name="T20" fmla="*/ 2681 w 3007"/>
                  <a:gd name="T21" fmla="*/ 1083 h 2085"/>
                  <a:gd name="T22" fmla="*/ 2665 w 3007"/>
                  <a:gd name="T23" fmla="*/ 1127 h 2085"/>
                  <a:gd name="T24" fmla="*/ 2616 w 3007"/>
                  <a:gd name="T25" fmla="*/ 1170 h 2085"/>
                  <a:gd name="T26" fmla="*/ 2545 w 3007"/>
                  <a:gd name="T27" fmla="*/ 1208 h 2085"/>
                  <a:gd name="T28" fmla="*/ 2448 w 3007"/>
                  <a:gd name="T29" fmla="*/ 1241 h 2085"/>
                  <a:gd name="T30" fmla="*/ 2328 w 3007"/>
                  <a:gd name="T31" fmla="*/ 1274 h 2085"/>
                  <a:gd name="T32" fmla="*/ 2106 w 3007"/>
                  <a:gd name="T33" fmla="*/ 1328 h 2085"/>
                  <a:gd name="T34" fmla="*/ 1742 w 3007"/>
                  <a:gd name="T35" fmla="*/ 1421 h 2085"/>
                  <a:gd name="T36" fmla="*/ 1308 w 3007"/>
                  <a:gd name="T37" fmla="*/ 1540 h 2085"/>
                  <a:gd name="T38" fmla="*/ 820 w 3007"/>
                  <a:gd name="T39" fmla="*/ 1709 h 2085"/>
                  <a:gd name="T40" fmla="*/ 282 w 3007"/>
                  <a:gd name="T41" fmla="*/ 1943 h 2085"/>
                  <a:gd name="T42" fmla="*/ 152 w 3007"/>
                  <a:gd name="T43" fmla="*/ 2085 h 2085"/>
                  <a:gd name="T44" fmla="*/ 386 w 3007"/>
                  <a:gd name="T45" fmla="*/ 1992 h 2085"/>
                  <a:gd name="T46" fmla="*/ 700 w 3007"/>
                  <a:gd name="T47" fmla="*/ 1834 h 2085"/>
                  <a:gd name="T48" fmla="*/ 1064 w 3007"/>
                  <a:gd name="T49" fmla="*/ 1693 h 2085"/>
                  <a:gd name="T50" fmla="*/ 1661 w 3007"/>
                  <a:gd name="T51" fmla="*/ 1497 h 2085"/>
                  <a:gd name="T52" fmla="*/ 1845 w 3007"/>
                  <a:gd name="T53" fmla="*/ 1442 h 2085"/>
                  <a:gd name="T54" fmla="*/ 2252 w 3007"/>
                  <a:gd name="T55" fmla="*/ 1339 h 2085"/>
                  <a:gd name="T56" fmla="*/ 2551 w 3007"/>
                  <a:gd name="T57" fmla="*/ 1263 h 2085"/>
                  <a:gd name="T58" fmla="*/ 2730 w 3007"/>
                  <a:gd name="T59" fmla="*/ 1214 h 2085"/>
                  <a:gd name="T60" fmla="*/ 2876 w 3007"/>
                  <a:gd name="T61" fmla="*/ 1170 h 2085"/>
                  <a:gd name="T62" fmla="*/ 2974 w 3007"/>
                  <a:gd name="T63" fmla="*/ 1132 h 2085"/>
                  <a:gd name="T64" fmla="*/ 3007 w 3007"/>
                  <a:gd name="T65" fmla="*/ 871 h 2085"/>
                  <a:gd name="T66" fmla="*/ 2860 w 3007"/>
                  <a:gd name="T67" fmla="*/ 844 h 2085"/>
                  <a:gd name="T68" fmla="*/ 2670 w 3007"/>
                  <a:gd name="T69" fmla="*/ 806 h 2085"/>
                  <a:gd name="T70" fmla="*/ 2458 w 3007"/>
                  <a:gd name="T71" fmla="*/ 757 h 2085"/>
                  <a:gd name="T72" fmla="*/ 2138 w 3007"/>
                  <a:gd name="T73" fmla="*/ 670 h 2085"/>
                  <a:gd name="T74" fmla="*/ 1959 w 3007"/>
                  <a:gd name="T75" fmla="*/ 604 h 2085"/>
                  <a:gd name="T76" fmla="*/ 1824 w 3007"/>
                  <a:gd name="T77" fmla="*/ 534 h 2085"/>
                  <a:gd name="T78" fmla="*/ 1769 w 3007"/>
                  <a:gd name="T79" fmla="*/ 474 h 2085"/>
                  <a:gd name="T80" fmla="*/ 1753 w 3007"/>
                  <a:gd name="T81" fmla="*/ 436 h 2085"/>
                  <a:gd name="T82" fmla="*/ 1780 w 3007"/>
                  <a:gd name="T83" fmla="*/ 381 h 2085"/>
                  <a:gd name="T84" fmla="*/ 1862 w 3007"/>
                  <a:gd name="T85" fmla="*/ 316 h 2085"/>
                  <a:gd name="T86" fmla="*/ 1986 w 3007"/>
                  <a:gd name="T87" fmla="*/ 267 h 2085"/>
                  <a:gd name="T88" fmla="*/ 2149 w 3007"/>
                  <a:gd name="T89" fmla="*/ 229 h 2085"/>
                  <a:gd name="T90" fmla="*/ 2431 w 3007"/>
                  <a:gd name="T91" fmla="*/ 180 h 2085"/>
                  <a:gd name="T92" fmla="*/ 2827 w 3007"/>
                  <a:gd name="T93" fmla="*/ 125 h 2085"/>
                  <a:gd name="T94" fmla="*/ 3007 w 3007"/>
                  <a:gd name="T95" fmla="*/ 87 h 2085"/>
                  <a:gd name="T96" fmla="*/ 2909 w 3007"/>
                  <a:gd name="T97" fmla="*/ 22 h 2085"/>
                  <a:gd name="T98" fmla="*/ 2676 w 3007"/>
                  <a:gd name="T99" fmla="*/ 66 h 2085"/>
                  <a:gd name="T100" fmla="*/ 2285 w 3007"/>
                  <a:gd name="T101" fmla="*/ 120 h 2085"/>
                  <a:gd name="T102" fmla="*/ 2030 w 3007"/>
                  <a:gd name="T103" fmla="*/ 158 h 2085"/>
                  <a:gd name="T104" fmla="*/ 1791 w 3007"/>
                  <a:gd name="T105" fmla="*/ 202 h 2085"/>
                  <a:gd name="T106" fmla="*/ 1601 w 3007"/>
                  <a:gd name="T107" fmla="*/ 261 h 2085"/>
                  <a:gd name="T108" fmla="*/ 1471 w 3007"/>
                  <a:gd name="T109" fmla="*/ 338 h 2085"/>
                  <a:gd name="T110" fmla="*/ 1438 w 3007"/>
                  <a:gd name="T111" fmla="*/ 387 h 2085"/>
                  <a:gd name="T112" fmla="*/ 1427 w 3007"/>
                  <a:gd name="T113" fmla="*/ 441 h 2085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th-TH" smtClea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Freeform 8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>
                  <a:gd name="T0" fmla="*/ 0 w 1248"/>
                  <a:gd name="T1" fmla="*/ 332 h 539"/>
                  <a:gd name="T2" fmla="*/ 0 w 1248"/>
                  <a:gd name="T3" fmla="*/ 360 h 539"/>
                  <a:gd name="T4" fmla="*/ 5 w 1248"/>
                  <a:gd name="T5" fmla="*/ 387 h 539"/>
                  <a:gd name="T6" fmla="*/ 27 w 1248"/>
                  <a:gd name="T7" fmla="*/ 414 h 539"/>
                  <a:gd name="T8" fmla="*/ 54 w 1248"/>
                  <a:gd name="T9" fmla="*/ 436 h 539"/>
                  <a:gd name="T10" fmla="*/ 92 w 1248"/>
                  <a:gd name="T11" fmla="*/ 463 h 539"/>
                  <a:gd name="T12" fmla="*/ 141 w 1248"/>
                  <a:gd name="T13" fmla="*/ 490 h 539"/>
                  <a:gd name="T14" fmla="*/ 195 w 1248"/>
                  <a:gd name="T15" fmla="*/ 512 h 539"/>
                  <a:gd name="T16" fmla="*/ 255 w 1248"/>
                  <a:gd name="T17" fmla="*/ 539 h 539"/>
                  <a:gd name="T18" fmla="*/ 212 w 1248"/>
                  <a:gd name="T19" fmla="*/ 517 h 539"/>
                  <a:gd name="T20" fmla="*/ 179 w 1248"/>
                  <a:gd name="T21" fmla="*/ 490 h 539"/>
                  <a:gd name="T22" fmla="*/ 157 w 1248"/>
                  <a:gd name="T23" fmla="*/ 468 h 539"/>
                  <a:gd name="T24" fmla="*/ 141 w 1248"/>
                  <a:gd name="T25" fmla="*/ 447 h 539"/>
                  <a:gd name="T26" fmla="*/ 136 w 1248"/>
                  <a:gd name="T27" fmla="*/ 425 h 539"/>
                  <a:gd name="T28" fmla="*/ 136 w 1248"/>
                  <a:gd name="T29" fmla="*/ 403 h 539"/>
                  <a:gd name="T30" fmla="*/ 141 w 1248"/>
                  <a:gd name="T31" fmla="*/ 381 h 539"/>
                  <a:gd name="T32" fmla="*/ 157 w 1248"/>
                  <a:gd name="T33" fmla="*/ 365 h 539"/>
                  <a:gd name="T34" fmla="*/ 179 w 1248"/>
                  <a:gd name="T35" fmla="*/ 343 h 539"/>
                  <a:gd name="T36" fmla="*/ 201 w 1248"/>
                  <a:gd name="T37" fmla="*/ 327 h 539"/>
                  <a:gd name="T38" fmla="*/ 266 w 1248"/>
                  <a:gd name="T39" fmla="*/ 294 h 539"/>
                  <a:gd name="T40" fmla="*/ 353 w 1248"/>
                  <a:gd name="T41" fmla="*/ 262 h 539"/>
                  <a:gd name="T42" fmla="*/ 445 w 1248"/>
                  <a:gd name="T43" fmla="*/ 234 h 539"/>
                  <a:gd name="T44" fmla="*/ 554 w 1248"/>
                  <a:gd name="T45" fmla="*/ 213 h 539"/>
                  <a:gd name="T46" fmla="*/ 662 w 1248"/>
                  <a:gd name="T47" fmla="*/ 191 h 539"/>
                  <a:gd name="T48" fmla="*/ 890 w 1248"/>
                  <a:gd name="T49" fmla="*/ 153 h 539"/>
                  <a:gd name="T50" fmla="*/ 993 w 1248"/>
                  <a:gd name="T51" fmla="*/ 136 h 539"/>
                  <a:gd name="T52" fmla="*/ 1091 w 1248"/>
                  <a:gd name="T53" fmla="*/ 120 h 539"/>
                  <a:gd name="T54" fmla="*/ 1178 w 1248"/>
                  <a:gd name="T55" fmla="*/ 115 h 539"/>
                  <a:gd name="T56" fmla="*/ 1248 w 1248"/>
                  <a:gd name="T57" fmla="*/ 104 h 539"/>
                  <a:gd name="T58" fmla="*/ 1248 w 1248"/>
                  <a:gd name="T59" fmla="*/ 0 h 539"/>
                  <a:gd name="T60" fmla="*/ 1161 w 1248"/>
                  <a:gd name="T61" fmla="*/ 22 h 539"/>
                  <a:gd name="T62" fmla="*/ 1069 w 1248"/>
                  <a:gd name="T63" fmla="*/ 38 h 539"/>
                  <a:gd name="T64" fmla="*/ 874 w 1248"/>
                  <a:gd name="T65" fmla="*/ 71 h 539"/>
                  <a:gd name="T66" fmla="*/ 673 w 1248"/>
                  <a:gd name="T67" fmla="*/ 93 h 539"/>
                  <a:gd name="T68" fmla="*/ 483 w 1248"/>
                  <a:gd name="T69" fmla="*/ 126 h 539"/>
                  <a:gd name="T70" fmla="*/ 391 w 1248"/>
                  <a:gd name="T71" fmla="*/ 142 h 539"/>
                  <a:gd name="T72" fmla="*/ 309 w 1248"/>
                  <a:gd name="T73" fmla="*/ 158 h 539"/>
                  <a:gd name="T74" fmla="*/ 228 w 1248"/>
                  <a:gd name="T75" fmla="*/ 180 h 539"/>
                  <a:gd name="T76" fmla="*/ 163 w 1248"/>
                  <a:gd name="T77" fmla="*/ 202 h 539"/>
                  <a:gd name="T78" fmla="*/ 103 w 1248"/>
                  <a:gd name="T79" fmla="*/ 229 h 539"/>
                  <a:gd name="T80" fmla="*/ 54 w 1248"/>
                  <a:gd name="T81" fmla="*/ 256 h 539"/>
                  <a:gd name="T82" fmla="*/ 22 w 1248"/>
                  <a:gd name="T83" fmla="*/ 294 h 539"/>
                  <a:gd name="T84" fmla="*/ 0 w 1248"/>
                  <a:gd name="T85" fmla="*/ 332 h 539"/>
                  <a:gd name="T86" fmla="*/ 0 w 1248"/>
                  <a:gd name="T87" fmla="*/ 332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6" name="Freeform 9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>
                <a:gd name="T0" fmla="*/ 982 w 2296"/>
                <a:gd name="T1" fmla="*/ 1061 h 1469"/>
                <a:gd name="T2" fmla="*/ 1357 w 2296"/>
                <a:gd name="T3" fmla="*/ 1012 h 1469"/>
                <a:gd name="T4" fmla="*/ 1666 w 2296"/>
                <a:gd name="T5" fmla="*/ 957 h 1469"/>
                <a:gd name="T6" fmla="*/ 1916 w 2296"/>
                <a:gd name="T7" fmla="*/ 897 h 1469"/>
                <a:gd name="T8" fmla="*/ 2100 w 2296"/>
                <a:gd name="T9" fmla="*/ 832 h 1469"/>
                <a:gd name="T10" fmla="*/ 2220 w 2296"/>
                <a:gd name="T11" fmla="*/ 756 h 1469"/>
                <a:gd name="T12" fmla="*/ 2285 w 2296"/>
                <a:gd name="T13" fmla="*/ 669 h 1469"/>
                <a:gd name="T14" fmla="*/ 2290 w 2296"/>
                <a:gd name="T15" fmla="*/ 560 h 1469"/>
                <a:gd name="T16" fmla="*/ 2241 w 2296"/>
                <a:gd name="T17" fmla="*/ 457 h 1469"/>
                <a:gd name="T18" fmla="*/ 2144 w 2296"/>
                <a:gd name="T19" fmla="*/ 364 h 1469"/>
                <a:gd name="T20" fmla="*/ 2008 w 2296"/>
                <a:gd name="T21" fmla="*/ 277 h 1469"/>
                <a:gd name="T22" fmla="*/ 1769 w 2296"/>
                <a:gd name="T23" fmla="*/ 157 h 1469"/>
                <a:gd name="T24" fmla="*/ 1612 w 2296"/>
                <a:gd name="T25" fmla="*/ 92 h 1469"/>
                <a:gd name="T26" fmla="*/ 1476 w 2296"/>
                <a:gd name="T27" fmla="*/ 43 h 1469"/>
                <a:gd name="T28" fmla="*/ 1384 w 2296"/>
                <a:gd name="T29" fmla="*/ 10 h 1469"/>
                <a:gd name="T30" fmla="*/ 1346 w 2296"/>
                <a:gd name="T31" fmla="*/ 0 h 1469"/>
                <a:gd name="T32" fmla="*/ 1655 w 2296"/>
                <a:gd name="T33" fmla="*/ 119 h 1469"/>
                <a:gd name="T34" fmla="*/ 1948 w 2296"/>
                <a:gd name="T35" fmla="*/ 255 h 1469"/>
                <a:gd name="T36" fmla="*/ 2068 w 2296"/>
                <a:gd name="T37" fmla="*/ 326 h 1469"/>
                <a:gd name="T38" fmla="*/ 2171 w 2296"/>
                <a:gd name="T39" fmla="*/ 402 h 1469"/>
                <a:gd name="T40" fmla="*/ 2236 w 2296"/>
                <a:gd name="T41" fmla="*/ 478 h 1469"/>
                <a:gd name="T42" fmla="*/ 2263 w 2296"/>
                <a:gd name="T43" fmla="*/ 560 h 1469"/>
                <a:gd name="T44" fmla="*/ 2241 w 2296"/>
                <a:gd name="T45" fmla="*/ 636 h 1469"/>
                <a:gd name="T46" fmla="*/ 2171 w 2296"/>
                <a:gd name="T47" fmla="*/ 702 h 1469"/>
                <a:gd name="T48" fmla="*/ 2062 w 2296"/>
                <a:gd name="T49" fmla="*/ 756 h 1469"/>
                <a:gd name="T50" fmla="*/ 1921 w 2296"/>
                <a:gd name="T51" fmla="*/ 800 h 1469"/>
                <a:gd name="T52" fmla="*/ 1748 w 2296"/>
                <a:gd name="T53" fmla="*/ 843 h 1469"/>
                <a:gd name="T54" fmla="*/ 1351 w 2296"/>
                <a:gd name="T55" fmla="*/ 908 h 1469"/>
                <a:gd name="T56" fmla="*/ 923 w 2296"/>
                <a:gd name="T57" fmla="*/ 968 h 1469"/>
                <a:gd name="T58" fmla="*/ 521 w 2296"/>
                <a:gd name="T59" fmla="*/ 1028 h 1469"/>
                <a:gd name="T60" fmla="*/ 353 w 2296"/>
                <a:gd name="T61" fmla="*/ 1066 h 1469"/>
                <a:gd name="T62" fmla="*/ 206 w 2296"/>
                <a:gd name="T63" fmla="*/ 1104 h 1469"/>
                <a:gd name="T64" fmla="*/ 92 w 2296"/>
                <a:gd name="T65" fmla="*/ 1148 h 1469"/>
                <a:gd name="T66" fmla="*/ 22 w 2296"/>
                <a:gd name="T67" fmla="*/ 1202 h 1469"/>
                <a:gd name="T68" fmla="*/ 0 w 2296"/>
                <a:gd name="T69" fmla="*/ 1262 h 1469"/>
                <a:gd name="T70" fmla="*/ 27 w 2296"/>
                <a:gd name="T71" fmla="*/ 1327 h 1469"/>
                <a:gd name="T72" fmla="*/ 98 w 2296"/>
                <a:gd name="T73" fmla="*/ 1382 h 1469"/>
                <a:gd name="T74" fmla="*/ 196 w 2296"/>
                <a:gd name="T75" fmla="*/ 1425 h 1469"/>
                <a:gd name="T76" fmla="*/ 326 w 2296"/>
                <a:gd name="T77" fmla="*/ 1469 h 1469"/>
                <a:gd name="T78" fmla="*/ 217 w 2296"/>
                <a:gd name="T79" fmla="*/ 1414 h 1469"/>
                <a:gd name="T80" fmla="*/ 147 w 2296"/>
                <a:gd name="T81" fmla="*/ 1360 h 1469"/>
                <a:gd name="T82" fmla="*/ 120 w 2296"/>
                <a:gd name="T83" fmla="*/ 1306 h 1469"/>
                <a:gd name="T84" fmla="*/ 141 w 2296"/>
                <a:gd name="T85" fmla="*/ 1257 h 1469"/>
                <a:gd name="T86" fmla="*/ 212 w 2296"/>
                <a:gd name="T87" fmla="*/ 1208 h 1469"/>
                <a:gd name="T88" fmla="*/ 342 w 2296"/>
                <a:gd name="T89" fmla="*/ 1164 h 1469"/>
                <a:gd name="T90" fmla="*/ 527 w 2296"/>
                <a:gd name="T91" fmla="*/ 1121 h 1469"/>
                <a:gd name="T92" fmla="*/ 771 w 2296"/>
                <a:gd name="T93" fmla="*/ 1088 h 1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sz="1800">
                <a:solidFill>
                  <a:srgbClr val="FFFFFF"/>
                </a:solidFill>
              </a:endParaRPr>
            </a:p>
          </p:txBody>
        </p:sp>
        <p:sp>
          <p:nvSpPr>
            <p:cNvPr id="7" name="Freeform 10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>
                <a:gd name="T0" fmla="*/ 0 w 5740"/>
                <a:gd name="T1" fmla="*/ 0 h 1906"/>
                <a:gd name="T2" fmla="*/ 0 w 5740"/>
                <a:gd name="T3" fmla="*/ 661 h 1906"/>
                <a:gd name="T4" fmla="*/ 6016 w 5740"/>
                <a:gd name="T5" fmla="*/ 661 h 1906"/>
                <a:gd name="T6" fmla="*/ 6016 w 5740"/>
                <a:gd name="T7" fmla="*/ 0 h 1906"/>
                <a:gd name="T8" fmla="*/ 0 w 5740"/>
                <a:gd name="T9" fmla="*/ 0 h 1906"/>
                <a:gd name="T10" fmla="*/ 0 w 5740"/>
                <a:gd name="T11" fmla="*/ 0 h 19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h-TH" smtClean="0">
                <a:solidFill>
                  <a:srgbClr val="FFFFFF"/>
                </a:solidFill>
              </a:endParaRPr>
            </a:p>
          </p:txBody>
        </p:sp>
      </p:grpSp>
      <p:sp>
        <p:nvSpPr>
          <p:cNvPr id="52235" name="Rectangle 1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36725"/>
            <a:ext cx="7772400" cy="1920875"/>
          </a:xfrm>
        </p:spPr>
        <p:txBody>
          <a:bodyPr/>
          <a:lstStyle>
            <a:lvl1pPr>
              <a:defRPr sz="6000"/>
            </a:lvl1pPr>
          </a:lstStyle>
          <a:p>
            <a:pPr lvl="0"/>
            <a:r>
              <a:rPr lang="th-TH" noProof="0" smtClean="0"/>
              <a:t>คลิกเพื่อแก้ไขลักษณะต้นแบบชื่อเรื่อง</a:t>
            </a:r>
          </a:p>
        </p:txBody>
      </p:sp>
      <p:sp>
        <p:nvSpPr>
          <p:cNvPr id="52236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th-TH" noProof="0" smtClean="0"/>
              <a:t>คลิกเพื่อแก้ไขลักษณะต้นแบบหัวข้อย่อย</a:t>
            </a:r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5157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54750"/>
            <a:ext cx="2133600" cy="4762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F8F3B27-9513-4A40-929A-5FD7E590A31A}" type="slidenum">
              <a:rPr lang="en-US" altLang="th-TH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th-TH" alt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621283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01BBB7-B27D-4521-B487-D3AB2D773865}" type="slidenum">
              <a:rPr lang="en-US" altLang="th-TH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th-TH" altLang="th-TH">
              <a:solidFill>
                <a:srgbClr val="FFFFFF"/>
              </a:solidFill>
            </a:endParaRPr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0088697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36DCB8-1315-43F0-9D0A-4F515D19DDB2}" type="slidenum">
              <a:rPr lang="en-US" altLang="th-TH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th-TH" altLang="th-TH">
              <a:solidFill>
                <a:srgbClr val="FFFFFF"/>
              </a:solidFill>
            </a:endParaRPr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086067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7D8C96-E5E7-41B1-AA0C-C8001C491980}" type="slidenum">
              <a:rPr lang="en-US" altLang="th-TH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th-TH" altLang="th-TH">
              <a:solidFill>
                <a:srgbClr val="FFFFFF"/>
              </a:solidFill>
            </a:endParaRPr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8358278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25D0F1-2786-4256-98F4-AB20E1581AFA}" type="slidenum">
              <a:rPr lang="en-US" altLang="th-TH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th-TH" altLang="th-TH">
              <a:solidFill>
                <a:srgbClr val="FFFFFF"/>
              </a:solidFill>
            </a:endParaRPr>
          </a:p>
        </p:txBody>
      </p:sp>
      <p:sp>
        <p:nvSpPr>
          <p:cNvPr id="9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9517983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93F491-CF85-41AB-A08D-6A8E94C354AE}" type="slidenum">
              <a:rPr lang="en-US" altLang="th-TH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th-TH" altLang="th-TH">
              <a:solidFill>
                <a:srgbClr val="FFFFFF"/>
              </a:solidFill>
            </a:endParaRPr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8960800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A2DBC0-0030-4A22-A73F-737590A90ED0}" type="slidenum">
              <a:rPr lang="en-US" altLang="th-TH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th-TH" altLang="th-TH">
              <a:solidFill>
                <a:srgbClr val="FFFFFF"/>
              </a:solidFill>
            </a:endParaRPr>
          </a:p>
        </p:txBody>
      </p:sp>
      <p:sp>
        <p:nvSpPr>
          <p:cNvPr id="4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9282716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9D7D0B-069F-497A-87EB-DE2006E247DE}" type="slidenum">
              <a:rPr lang="en-US" altLang="th-TH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th-TH" altLang="th-TH">
              <a:solidFill>
                <a:srgbClr val="FFFFFF"/>
              </a:solidFill>
            </a:endParaRPr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2630908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E25D30-8E9E-4D7F-AD44-964EC09D4E85}" type="slidenum">
              <a:rPr lang="en-US" altLang="th-TH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th-TH" altLang="th-TH">
              <a:solidFill>
                <a:srgbClr val="FFFFFF"/>
              </a:solidFill>
            </a:endParaRPr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9484085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20D0AC-5F65-47FE-B762-4A8E682BE489}" type="slidenum">
              <a:rPr lang="en-US" altLang="th-TH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th-TH" altLang="th-TH">
              <a:solidFill>
                <a:srgbClr val="FFFFFF"/>
              </a:solidFill>
            </a:endParaRPr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8185659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A56BC6-36F9-47FF-9C8A-B8C1C6E192A7}" type="slidenum">
              <a:rPr lang="en-US" altLang="th-TH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th-TH" altLang="th-TH">
              <a:solidFill>
                <a:srgbClr val="FFFFFF"/>
              </a:solidFill>
            </a:endParaRPr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79837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5" name="Group 3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8" name="Freeform 4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>
                  <a:gd name="T0" fmla="*/ 2740 w 2882"/>
                  <a:gd name="T1" fmla="*/ 528 h 1671"/>
                  <a:gd name="T2" fmla="*/ 2632 w 2882"/>
                  <a:gd name="T3" fmla="*/ 484 h 1671"/>
                  <a:gd name="T4" fmla="*/ 2480 w 2882"/>
                  <a:gd name="T5" fmla="*/ 424 h 1671"/>
                  <a:gd name="T6" fmla="*/ 2203 w 2882"/>
                  <a:gd name="T7" fmla="*/ 343 h 1671"/>
                  <a:gd name="T8" fmla="*/ 1970 w 2882"/>
                  <a:gd name="T9" fmla="*/ 277 h 1671"/>
                  <a:gd name="T10" fmla="*/ 1807 w 2882"/>
                  <a:gd name="T11" fmla="*/ 212 h 1671"/>
                  <a:gd name="T12" fmla="*/ 1693 w 2882"/>
                  <a:gd name="T13" fmla="*/ 152 h 1671"/>
                  <a:gd name="T14" fmla="*/ 1628 w 2882"/>
                  <a:gd name="T15" fmla="*/ 103 h 1671"/>
                  <a:gd name="T16" fmla="*/ 1590 w 2882"/>
                  <a:gd name="T17" fmla="*/ 60 h 1671"/>
                  <a:gd name="T18" fmla="*/ 1579 w 2882"/>
                  <a:gd name="T19" fmla="*/ 27 h 1671"/>
                  <a:gd name="T20" fmla="*/ 1585 w 2882"/>
                  <a:gd name="T21" fmla="*/ 0 h 1671"/>
                  <a:gd name="T22" fmla="*/ 1557 w 2882"/>
                  <a:gd name="T23" fmla="*/ 49 h 1671"/>
                  <a:gd name="T24" fmla="*/ 1568 w 2882"/>
                  <a:gd name="T25" fmla="*/ 98 h 1671"/>
                  <a:gd name="T26" fmla="*/ 1617 w 2882"/>
                  <a:gd name="T27" fmla="*/ 141 h 1671"/>
                  <a:gd name="T28" fmla="*/ 1688 w 2882"/>
                  <a:gd name="T29" fmla="*/ 185 h 1671"/>
                  <a:gd name="T30" fmla="*/ 1791 w 2882"/>
                  <a:gd name="T31" fmla="*/ 228 h 1671"/>
                  <a:gd name="T32" fmla="*/ 2040 w 2882"/>
                  <a:gd name="T33" fmla="*/ 310 h 1671"/>
                  <a:gd name="T34" fmla="*/ 2285 w 2882"/>
                  <a:gd name="T35" fmla="*/ 381 h 1671"/>
                  <a:gd name="T36" fmla="*/ 2464 w 2882"/>
                  <a:gd name="T37" fmla="*/ 435 h 1671"/>
                  <a:gd name="T38" fmla="*/ 2605 w 2882"/>
                  <a:gd name="T39" fmla="*/ 484 h 1671"/>
                  <a:gd name="T40" fmla="*/ 2708 w 2882"/>
                  <a:gd name="T41" fmla="*/ 528 h 1671"/>
                  <a:gd name="T42" fmla="*/ 2768 w 2882"/>
                  <a:gd name="T43" fmla="*/ 560 h 1671"/>
                  <a:gd name="T44" fmla="*/ 2795 w 2882"/>
                  <a:gd name="T45" fmla="*/ 593 h 1671"/>
                  <a:gd name="T46" fmla="*/ 2795 w 2882"/>
                  <a:gd name="T47" fmla="*/ 642 h 1671"/>
                  <a:gd name="T48" fmla="*/ 2762 w 2882"/>
                  <a:gd name="T49" fmla="*/ 691 h 1671"/>
                  <a:gd name="T50" fmla="*/ 2692 w 2882"/>
                  <a:gd name="T51" fmla="*/ 735 h 1671"/>
                  <a:gd name="T52" fmla="*/ 2589 w 2882"/>
                  <a:gd name="T53" fmla="*/ 778 h 1671"/>
                  <a:gd name="T54" fmla="*/ 2458 w 2882"/>
                  <a:gd name="T55" fmla="*/ 822 h 1671"/>
                  <a:gd name="T56" fmla="*/ 2301 w 2882"/>
                  <a:gd name="T57" fmla="*/ 865 h 1671"/>
                  <a:gd name="T58" fmla="*/ 2030 w 2882"/>
                  <a:gd name="T59" fmla="*/ 930 h 1671"/>
                  <a:gd name="T60" fmla="*/ 1606 w 2882"/>
                  <a:gd name="T61" fmla="*/ 1034 h 1671"/>
                  <a:gd name="T62" fmla="*/ 1145 w 2882"/>
                  <a:gd name="T63" fmla="*/ 1164 h 1671"/>
                  <a:gd name="T64" fmla="*/ 673 w 2882"/>
                  <a:gd name="T65" fmla="*/ 1328 h 1671"/>
                  <a:gd name="T66" fmla="*/ 217 w 2882"/>
                  <a:gd name="T67" fmla="*/ 1545 h 1671"/>
                  <a:gd name="T68" fmla="*/ 353 w 2882"/>
                  <a:gd name="T69" fmla="*/ 1671 h 1671"/>
                  <a:gd name="T70" fmla="*/ 754 w 2882"/>
                  <a:gd name="T71" fmla="*/ 1469 h 1671"/>
                  <a:gd name="T72" fmla="*/ 1145 w 2882"/>
                  <a:gd name="T73" fmla="*/ 1311 h 1671"/>
                  <a:gd name="T74" fmla="*/ 1519 w 2882"/>
                  <a:gd name="T75" fmla="*/ 1186 h 1671"/>
                  <a:gd name="T76" fmla="*/ 1861 w 2882"/>
                  <a:gd name="T77" fmla="*/ 1083 h 1671"/>
                  <a:gd name="T78" fmla="*/ 2165 w 2882"/>
                  <a:gd name="T79" fmla="*/ 1007 h 1671"/>
                  <a:gd name="T80" fmla="*/ 2426 w 2882"/>
                  <a:gd name="T81" fmla="*/ 947 h 1671"/>
                  <a:gd name="T82" fmla="*/ 2626 w 2882"/>
                  <a:gd name="T83" fmla="*/ 892 h 1671"/>
                  <a:gd name="T84" fmla="*/ 2762 w 2882"/>
                  <a:gd name="T85" fmla="*/ 838 h 1671"/>
                  <a:gd name="T86" fmla="*/ 2827 w 2882"/>
                  <a:gd name="T87" fmla="*/ 794 h 1671"/>
                  <a:gd name="T88" fmla="*/ 2865 w 2882"/>
                  <a:gd name="T89" fmla="*/ 745 h 1671"/>
                  <a:gd name="T90" fmla="*/ 2882 w 2882"/>
                  <a:gd name="T91" fmla="*/ 702 h 1671"/>
                  <a:gd name="T92" fmla="*/ 2854 w 2882"/>
                  <a:gd name="T93" fmla="*/ 620 h 1671"/>
                  <a:gd name="T94" fmla="*/ 2800 w 2882"/>
                  <a:gd name="T95" fmla="*/ 560 h 1671"/>
                  <a:gd name="T96" fmla="*/ 2773 w 2882"/>
                  <a:gd name="T97" fmla="*/ 544 h 1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9" name="Freeform 5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>
                  <a:gd name="T0" fmla="*/ 1259 w 1259"/>
                  <a:gd name="T1" fmla="*/ 615 h 811"/>
                  <a:gd name="T2" fmla="*/ 1248 w 1259"/>
                  <a:gd name="T3" fmla="*/ 588 h 811"/>
                  <a:gd name="T4" fmla="*/ 1237 w 1259"/>
                  <a:gd name="T5" fmla="*/ 566 h 811"/>
                  <a:gd name="T6" fmla="*/ 1216 w 1259"/>
                  <a:gd name="T7" fmla="*/ 539 h 811"/>
                  <a:gd name="T8" fmla="*/ 1188 w 1259"/>
                  <a:gd name="T9" fmla="*/ 517 h 811"/>
                  <a:gd name="T10" fmla="*/ 1123 w 1259"/>
                  <a:gd name="T11" fmla="*/ 479 h 811"/>
                  <a:gd name="T12" fmla="*/ 1042 w 1259"/>
                  <a:gd name="T13" fmla="*/ 441 h 811"/>
                  <a:gd name="T14" fmla="*/ 944 w 1259"/>
                  <a:gd name="T15" fmla="*/ 408 h 811"/>
                  <a:gd name="T16" fmla="*/ 841 w 1259"/>
                  <a:gd name="T17" fmla="*/ 381 h 811"/>
                  <a:gd name="T18" fmla="*/ 727 w 1259"/>
                  <a:gd name="T19" fmla="*/ 348 h 811"/>
                  <a:gd name="T20" fmla="*/ 613 w 1259"/>
                  <a:gd name="T21" fmla="*/ 321 h 811"/>
                  <a:gd name="T22" fmla="*/ 499 w 1259"/>
                  <a:gd name="T23" fmla="*/ 294 h 811"/>
                  <a:gd name="T24" fmla="*/ 391 w 1259"/>
                  <a:gd name="T25" fmla="*/ 261 h 811"/>
                  <a:gd name="T26" fmla="*/ 288 w 1259"/>
                  <a:gd name="T27" fmla="*/ 229 h 811"/>
                  <a:gd name="T28" fmla="*/ 195 w 1259"/>
                  <a:gd name="T29" fmla="*/ 196 h 811"/>
                  <a:gd name="T30" fmla="*/ 119 w 1259"/>
                  <a:gd name="T31" fmla="*/ 152 h 811"/>
                  <a:gd name="T32" fmla="*/ 54 w 1259"/>
                  <a:gd name="T33" fmla="*/ 109 h 811"/>
                  <a:gd name="T34" fmla="*/ 33 w 1259"/>
                  <a:gd name="T35" fmla="*/ 87 h 811"/>
                  <a:gd name="T36" fmla="*/ 16 w 1259"/>
                  <a:gd name="T37" fmla="*/ 60 h 811"/>
                  <a:gd name="T38" fmla="*/ 5 w 1259"/>
                  <a:gd name="T39" fmla="*/ 33 h 811"/>
                  <a:gd name="T40" fmla="*/ 0 w 1259"/>
                  <a:gd name="T41" fmla="*/ 0 h 811"/>
                  <a:gd name="T42" fmla="*/ 0 w 1259"/>
                  <a:gd name="T43" fmla="*/ 6 h 811"/>
                  <a:gd name="T44" fmla="*/ 0 w 1259"/>
                  <a:gd name="T45" fmla="*/ 11 h 811"/>
                  <a:gd name="T46" fmla="*/ 0 w 1259"/>
                  <a:gd name="T47" fmla="*/ 38 h 811"/>
                  <a:gd name="T48" fmla="*/ 5 w 1259"/>
                  <a:gd name="T49" fmla="*/ 60 h 811"/>
                  <a:gd name="T50" fmla="*/ 16 w 1259"/>
                  <a:gd name="T51" fmla="*/ 87 h 811"/>
                  <a:gd name="T52" fmla="*/ 33 w 1259"/>
                  <a:gd name="T53" fmla="*/ 114 h 811"/>
                  <a:gd name="T54" fmla="*/ 54 w 1259"/>
                  <a:gd name="T55" fmla="*/ 142 h 811"/>
                  <a:gd name="T56" fmla="*/ 87 w 1259"/>
                  <a:gd name="T57" fmla="*/ 174 h 811"/>
                  <a:gd name="T58" fmla="*/ 125 w 1259"/>
                  <a:gd name="T59" fmla="*/ 207 h 811"/>
                  <a:gd name="T60" fmla="*/ 179 w 1259"/>
                  <a:gd name="T61" fmla="*/ 240 h 811"/>
                  <a:gd name="T62" fmla="*/ 244 w 1259"/>
                  <a:gd name="T63" fmla="*/ 278 h 811"/>
                  <a:gd name="T64" fmla="*/ 326 w 1259"/>
                  <a:gd name="T65" fmla="*/ 310 h 811"/>
                  <a:gd name="T66" fmla="*/ 418 w 1259"/>
                  <a:gd name="T67" fmla="*/ 348 h 811"/>
                  <a:gd name="T68" fmla="*/ 526 w 1259"/>
                  <a:gd name="T69" fmla="*/ 381 h 811"/>
                  <a:gd name="T70" fmla="*/ 657 w 1259"/>
                  <a:gd name="T71" fmla="*/ 414 h 811"/>
                  <a:gd name="T72" fmla="*/ 749 w 1259"/>
                  <a:gd name="T73" fmla="*/ 435 h 811"/>
                  <a:gd name="T74" fmla="*/ 830 w 1259"/>
                  <a:gd name="T75" fmla="*/ 463 h 811"/>
                  <a:gd name="T76" fmla="*/ 901 w 1259"/>
                  <a:gd name="T77" fmla="*/ 490 h 811"/>
                  <a:gd name="T78" fmla="*/ 966 w 1259"/>
                  <a:gd name="T79" fmla="*/ 512 h 811"/>
                  <a:gd name="T80" fmla="*/ 1015 w 1259"/>
                  <a:gd name="T81" fmla="*/ 539 h 811"/>
                  <a:gd name="T82" fmla="*/ 1053 w 1259"/>
                  <a:gd name="T83" fmla="*/ 566 h 811"/>
                  <a:gd name="T84" fmla="*/ 1080 w 1259"/>
                  <a:gd name="T85" fmla="*/ 593 h 811"/>
                  <a:gd name="T86" fmla="*/ 1102 w 1259"/>
                  <a:gd name="T87" fmla="*/ 620 h 811"/>
                  <a:gd name="T88" fmla="*/ 1112 w 1259"/>
                  <a:gd name="T89" fmla="*/ 648 h 811"/>
                  <a:gd name="T90" fmla="*/ 1118 w 1259"/>
                  <a:gd name="T91" fmla="*/ 675 h 811"/>
                  <a:gd name="T92" fmla="*/ 1112 w 1259"/>
                  <a:gd name="T93" fmla="*/ 697 h 811"/>
                  <a:gd name="T94" fmla="*/ 1096 w 1259"/>
                  <a:gd name="T95" fmla="*/ 724 h 811"/>
                  <a:gd name="T96" fmla="*/ 1080 w 1259"/>
                  <a:gd name="T97" fmla="*/ 746 h 811"/>
                  <a:gd name="T98" fmla="*/ 1053 w 1259"/>
                  <a:gd name="T99" fmla="*/ 767 h 811"/>
                  <a:gd name="T100" fmla="*/ 1015 w 1259"/>
                  <a:gd name="T101" fmla="*/ 789 h 811"/>
                  <a:gd name="T102" fmla="*/ 977 w 1259"/>
                  <a:gd name="T103" fmla="*/ 811 h 811"/>
                  <a:gd name="T104" fmla="*/ 1047 w 1259"/>
                  <a:gd name="T105" fmla="*/ 789 h 811"/>
                  <a:gd name="T106" fmla="*/ 1107 w 1259"/>
                  <a:gd name="T107" fmla="*/ 767 h 811"/>
                  <a:gd name="T108" fmla="*/ 1156 w 1259"/>
                  <a:gd name="T109" fmla="*/ 746 h 811"/>
                  <a:gd name="T110" fmla="*/ 1199 w 1259"/>
                  <a:gd name="T111" fmla="*/ 724 h 811"/>
                  <a:gd name="T112" fmla="*/ 1226 w 1259"/>
                  <a:gd name="T113" fmla="*/ 702 h 811"/>
                  <a:gd name="T114" fmla="*/ 1248 w 1259"/>
                  <a:gd name="T115" fmla="*/ 675 h 811"/>
                  <a:gd name="T116" fmla="*/ 1259 w 1259"/>
                  <a:gd name="T117" fmla="*/ 648 h 811"/>
                  <a:gd name="T118" fmla="*/ 1259 w 1259"/>
                  <a:gd name="T119" fmla="*/ 615 h 811"/>
                  <a:gd name="T120" fmla="*/ 1259 w 1259"/>
                  <a:gd name="T121" fmla="*/ 615 h 8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10" name="Freeform 6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>
                  <a:gd name="T0" fmla="*/ 92 w 2849"/>
                  <a:gd name="T1" fmla="*/ 958 h 969"/>
                  <a:gd name="T2" fmla="*/ 0 w 2849"/>
                  <a:gd name="T3" fmla="*/ 969 h 969"/>
                  <a:gd name="T4" fmla="*/ 391 w 2849"/>
                  <a:gd name="T5" fmla="*/ 969 h 969"/>
                  <a:gd name="T6" fmla="*/ 434 w 2849"/>
                  <a:gd name="T7" fmla="*/ 947 h 969"/>
                  <a:gd name="T8" fmla="*/ 483 w 2849"/>
                  <a:gd name="T9" fmla="*/ 914 h 969"/>
                  <a:gd name="T10" fmla="*/ 554 w 2849"/>
                  <a:gd name="T11" fmla="*/ 876 h 969"/>
                  <a:gd name="T12" fmla="*/ 635 w 2849"/>
                  <a:gd name="T13" fmla="*/ 838 h 969"/>
                  <a:gd name="T14" fmla="*/ 727 w 2849"/>
                  <a:gd name="T15" fmla="*/ 794 h 969"/>
                  <a:gd name="T16" fmla="*/ 836 w 2849"/>
                  <a:gd name="T17" fmla="*/ 745 h 969"/>
                  <a:gd name="T18" fmla="*/ 961 w 2849"/>
                  <a:gd name="T19" fmla="*/ 696 h 969"/>
                  <a:gd name="T20" fmla="*/ 1102 w 2849"/>
                  <a:gd name="T21" fmla="*/ 642 h 969"/>
                  <a:gd name="T22" fmla="*/ 1259 w 2849"/>
                  <a:gd name="T23" fmla="*/ 582 h 969"/>
                  <a:gd name="T24" fmla="*/ 1433 w 2849"/>
                  <a:gd name="T25" fmla="*/ 522 h 969"/>
                  <a:gd name="T26" fmla="*/ 1623 w 2849"/>
                  <a:gd name="T27" fmla="*/ 462 h 969"/>
                  <a:gd name="T28" fmla="*/ 1829 w 2849"/>
                  <a:gd name="T29" fmla="*/ 403 h 969"/>
                  <a:gd name="T30" fmla="*/ 2057 w 2849"/>
                  <a:gd name="T31" fmla="*/ 343 h 969"/>
                  <a:gd name="T32" fmla="*/ 2301 w 2849"/>
                  <a:gd name="T33" fmla="*/ 283 h 969"/>
                  <a:gd name="T34" fmla="*/ 2567 w 2849"/>
                  <a:gd name="T35" fmla="*/ 223 h 969"/>
                  <a:gd name="T36" fmla="*/ 2849 w 2849"/>
                  <a:gd name="T37" fmla="*/ 163 h 969"/>
                  <a:gd name="T38" fmla="*/ 2849 w 2849"/>
                  <a:gd name="T39" fmla="*/ 0 h 969"/>
                  <a:gd name="T40" fmla="*/ 2817 w 2849"/>
                  <a:gd name="T41" fmla="*/ 16 h 969"/>
                  <a:gd name="T42" fmla="*/ 2773 w 2849"/>
                  <a:gd name="T43" fmla="*/ 33 h 969"/>
                  <a:gd name="T44" fmla="*/ 2719 w 2849"/>
                  <a:gd name="T45" fmla="*/ 54 h 969"/>
                  <a:gd name="T46" fmla="*/ 2648 w 2849"/>
                  <a:gd name="T47" fmla="*/ 76 h 969"/>
                  <a:gd name="T48" fmla="*/ 2572 w 2849"/>
                  <a:gd name="T49" fmla="*/ 98 h 969"/>
                  <a:gd name="T50" fmla="*/ 2491 w 2849"/>
                  <a:gd name="T51" fmla="*/ 120 h 969"/>
                  <a:gd name="T52" fmla="*/ 2399 w 2849"/>
                  <a:gd name="T53" fmla="*/ 147 h 969"/>
                  <a:gd name="T54" fmla="*/ 2301 w 2849"/>
                  <a:gd name="T55" fmla="*/ 169 h 969"/>
                  <a:gd name="T56" fmla="*/ 2095 w 2849"/>
                  <a:gd name="T57" fmla="*/ 223 h 969"/>
                  <a:gd name="T58" fmla="*/ 1889 w 2849"/>
                  <a:gd name="T59" fmla="*/ 277 h 969"/>
                  <a:gd name="T60" fmla="*/ 1688 w 2849"/>
                  <a:gd name="T61" fmla="*/ 326 h 969"/>
                  <a:gd name="T62" fmla="*/ 1590 w 2849"/>
                  <a:gd name="T63" fmla="*/ 354 h 969"/>
                  <a:gd name="T64" fmla="*/ 1503 w 2849"/>
                  <a:gd name="T65" fmla="*/ 381 h 969"/>
                  <a:gd name="T66" fmla="*/ 1107 w 2849"/>
                  <a:gd name="T67" fmla="*/ 506 h 969"/>
                  <a:gd name="T68" fmla="*/ 912 w 2849"/>
                  <a:gd name="T69" fmla="*/ 577 h 969"/>
                  <a:gd name="T70" fmla="*/ 727 w 2849"/>
                  <a:gd name="T71" fmla="*/ 647 h 969"/>
                  <a:gd name="T72" fmla="*/ 548 w 2849"/>
                  <a:gd name="T73" fmla="*/ 718 h 969"/>
                  <a:gd name="T74" fmla="*/ 380 w 2849"/>
                  <a:gd name="T75" fmla="*/ 794 h 969"/>
                  <a:gd name="T76" fmla="*/ 228 w 2849"/>
                  <a:gd name="T77" fmla="*/ 876 h 969"/>
                  <a:gd name="T78" fmla="*/ 92 w 2849"/>
                  <a:gd name="T79" fmla="*/ 958 h 969"/>
                  <a:gd name="T80" fmla="*/ 92 w 2849"/>
                  <a:gd name="T81" fmla="*/ 958 h 9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Freeform 7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>
                  <a:gd name="T0" fmla="*/ 1433 w 3007"/>
                  <a:gd name="T1" fmla="*/ 474 h 2085"/>
                  <a:gd name="T2" fmla="*/ 1460 w 3007"/>
                  <a:gd name="T3" fmla="*/ 528 h 2085"/>
                  <a:gd name="T4" fmla="*/ 1541 w 3007"/>
                  <a:gd name="T5" fmla="*/ 593 h 2085"/>
                  <a:gd name="T6" fmla="*/ 1715 w 3007"/>
                  <a:gd name="T7" fmla="*/ 670 h 2085"/>
                  <a:gd name="T8" fmla="*/ 1927 w 3007"/>
                  <a:gd name="T9" fmla="*/ 735 h 2085"/>
                  <a:gd name="T10" fmla="*/ 2155 w 3007"/>
                  <a:gd name="T11" fmla="*/ 789 h 2085"/>
                  <a:gd name="T12" fmla="*/ 2372 w 3007"/>
                  <a:gd name="T13" fmla="*/ 849 h 2085"/>
                  <a:gd name="T14" fmla="*/ 2551 w 3007"/>
                  <a:gd name="T15" fmla="*/ 920 h 2085"/>
                  <a:gd name="T16" fmla="*/ 2638 w 3007"/>
                  <a:gd name="T17" fmla="*/ 980 h 2085"/>
                  <a:gd name="T18" fmla="*/ 2676 w 3007"/>
                  <a:gd name="T19" fmla="*/ 1029 h 2085"/>
                  <a:gd name="T20" fmla="*/ 2681 w 3007"/>
                  <a:gd name="T21" fmla="*/ 1083 h 2085"/>
                  <a:gd name="T22" fmla="*/ 2665 w 3007"/>
                  <a:gd name="T23" fmla="*/ 1127 h 2085"/>
                  <a:gd name="T24" fmla="*/ 2616 w 3007"/>
                  <a:gd name="T25" fmla="*/ 1170 h 2085"/>
                  <a:gd name="T26" fmla="*/ 2545 w 3007"/>
                  <a:gd name="T27" fmla="*/ 1208 h 2085"/>
                  <a:gd name="T28" fmla="*/ 2448 w 3007"/>
                  <a:gd name="T29" fmla="*/ 1241 h 2085"/>
                  <a:gd name="T30" fmla="*/ 2328 w 3007"/>
                  <a:gd name="T31" fmla="*/ 1274 h 2085"/>
                  <a:gd name="T32" fmla="*/ 2106 w 3007"/>
                  <a:gd name="T33" fmla="*/ 1328 h 2085"/>
                  <a:gd name="T34" fmla="*/ 1742 w 3007"/>
                  <a:gd name="T35" fmla="*/ 1421 h 2085"/>
                  <a:gd name="T36" fmla="*/ 1308 w 3007"/>
                  <a:gd name="T37" fmla="*/ 1540 h 2085"/>
                  <a:gd name="T38" fmla="*/ 820 w 3007"/>
                  <a:gd name="T39" fmla="*/ 1709 h 2085"/>
                  <a:gd name="T40" fmla="*/ 282 w 3007"/>
                  <a:gd name="T41" fmla="*/ 1943 h 2085"/>
                  <a:gd name="T42" fmla="*/ 152 w 3007"/>
                  <a:gd name="T43" fmla="*/ 2085 h 2085"/>
                  <a:gd name="T44" fmla="*/ 386 w 3007"/>
                  <a:gd name="T45" fmla="*/ 1992 h 2085"/>
                  <a:gd name="T46" fmla="*/ 700 w 3007"/>
                  <a:gd name="T47" fmla="*/ 1834 h 2085"/>
                  <a:gd name="T48" fmla="*/ 1064 w 3007"/>
                  <a:gd name="T49" fmla="*/ 1693 h 2085"/>
                  <a:gd name="T50" fmla="*/ 1661 w 3007"/>
                  <a:gd name="T51" fmla="*/ 1497 h 2085"/>
                  <a:gd name="T52" fmla="*/ 1845 w 3007"/>
                  <a:gd name="T53" fmla="*/ 1442 h 2085"/>
                  <a:gd name="T54" fmla="*/ 2252 w 3007"/>
                  <a:gd name="T55" fmla="*/ 1339 h 2085"/>
                  <a:gd name="T56" fmla="*/ 2551 w 3007"/>
                  <a:gd name="T57" fmla="*/ 1263 h 2085"/>
                  <a:gd name="T58" fmla="*/ 2730 w 3007"/>
                  <a:gd name="T59" fmla="*/ 1214 h 2085"/>
                  <a:gd name="T60" fmla="*/ 2876 w 3007"/>
                  <a:gd name="T61" fmla="*/ 1170 h 2085"/>
                  <a:gd name="T62" fmla="*/ 2974 w 3007"/>
                  <a:gd name="T63" fmla="*/ 1132 h 2085"/>
                  <a:gd name="T64" fmla="*/ 3007 w 3007"/>
                  <a:gd name="T65" fmla="*/ 871 h 2085"/>
                  <a:gd name="T66" fmla="*/ 2860 w 3007"/>
                  <a:gd name="T67" fmla="*/ 844 h 2085"/>
                  <a:gd name="T68" fmla="*/ 2670 w 3007"/>
                  <a:gd name="T69" fmla="*/ 806 h 2085"/>
                  <a:gd name="T70" fmla="*/ 2458 w 3007"/>
                  <a:gd name="T71" fmla="*/ 757 h 2085"/>
                  <a:gd name="T72" fmla="*/ 2138 w 3007"/>
                  <a:gd name="T73" fmla="*/ 670 h 2085"/>
                  <a:gd name="T74" fmla="*/ 1959 w 3007"/>
                  <a:gd name="T75" fmla="*/ 604 h 2085"/>
                  <a:gd name="T76" fmla="*/ 1824 w 3007"/>
                  <a:gd name="T77" fmla="*/ 534 h 2085"/>
                  <a:gd name="T78" fmla="*/ 1769 w 3007"/>
                  <a:gd name="T79" fmla="*/ 474 h 2085"/>
                  <a:gd name="T80" fmla="*/ 1753 w 3007"/>
                  <a:gd name="T81" fmla="*/ 436 h 2085"/>
                  <a:gd name="T82" fmla="*/ 1780 w 3007"/>
                  <a:gd name="T83" fmla="*/ 381 h 2085"/>
                  <a:gd name="T84" fmla="*/ 1862 w 3007"/>
                  <a:gd name="T85" fmla="*/ 316 h 2085"/>
                  <a:gd name="T86" fmla="*/ 1986 w 3007"/>
                  <a:gd name="T87" fmla="*/ 267 h 2085"/>
                  <a:gd name="T88" fmla="*/ 2149 w 3007"/>
                  <a:gd name="T89" fmla="*/ 229 h 2085"/>
                  <a:gd name="T90" fmla="*/ 2431 w 3007"/>
                  <a:gd name="T91" fmla="*/ 180 h 2085"/>
                  <a:gd name="T92" fmla="*/ 2827 w 3007"/>
                  <a:gd name="T93" fmla="*/ 125 h 2085"/>
                  <a:gd name="T94" fmla="*/ 3007 w 3007"/>
                  <a:gd name="T95" fmla="*/ 87 h 2085"/>
                  <a:gd name="T96" fmla="*/ 2909 w 3007"/>
                  <a:gd name="T97" fmla="*/ 22 h 2085"/>
                  <a:gd name="T98" fmla="*/ 2676 w 3007"/>
                  <a:gd name="T99" fmla="*/ 66 h 2085"/>
                  <a:gd name="T100" fmla="*/ 2285 w 3007"/>
                  <a:gd name="T101" fmla="*/ 120 h 2085"/>
                  <a:gd name="T102" fmla="*/ 2030 w 3007"/>
                  <a:gd name="T103" fmla="*/ 158 h 2085"/>
                  <a:gd name="T104" fmla="*/ 1791 w 3007"/>
                  <a:gd name="T105" fmla="*/ 202 h 2085"/>
                  <a:gd name="T106" fmla="*/ 1601 w 3007"/>
                  <a:gd name="T107" fmla="*/ 261 h 2085"/>
                  <a:gd name="T108" fmla="*/ 1471 w 3007"/>
                  <a:gd name="T109" fmla="*/ 338 h 2085"/>
                  <a:gd name="T110" fmla="*/ 1438 w 3007"/>
                  <a:gd name="T111" fmla="*/ 387 h 2085"/>
                  <a:gd name="T112" fmla="*/ 1427 w 3007"/>
                  <a:gd name="T113" fmla="*/ 441 h 2085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th-TH" smtClea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Freeform 8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>
                  <a:gd name="T0" fmla="*/ 0 w 1248"/>
                  <a:gd name="T1" fmla="*/ 332 h 539"/>
                  <a:gd name="T2" fmla="*/ 0 w 1248"/>
                  <a:gd name="T3" fmla="*/ 360 h 539"/>
                  <a:gd name="T4" fmla="*/ 5 w 1248"/>
                  <a:gd name="T5" fmla="*/ 387 h 539"/>
                  <a:gd name="T6" fmla="*/ 27 w 1248"/>
                  <a:gd name="T7" fmla="*/ 414 h 539"/>
                  <a:gd name="T8" fmla="*/ 54 w 1248"/>
                  <a:gd name="T9" fmla="*/ 436 h 539"/>
                  <a:gd name="T10" fmla="*/ 92 w 1248"/>
                  <a:gd name="T11" fmla="*/ 463 h 539"/>
                  <a:gd name="T12" fmla="*/ 141 w 1248"/>
                  <a:gd name="T13" fmla="*/ 490 h 539"/>
                  <a:gd name="T14" fmla="*/ 195 w 1248"/>
                  <a:gd name="T15" fmla="*/ 512 h 539"/>
                  <a:gd name="T16" fmla="*/ 255 w 1248"/>
                  <a:gd name="T17" fmla="*/ 539 h 539"/>
                  <a:gd name="T18" fmla="*/ 212 w 1248"/>
                  <a:gd name="T19" fmla="*/ 517 h 539"/>
                  <a:gd name="T20" fmla="*/ 179 w 1248"/>
                  <a:gd name="T21" fmla="*/ 490 h 539"/>
                  <a:gd name="T22" fmla="*/ 157 w 1248"/>
                  <a:gd name="T23" fmla="*/ 468 h 539"/>
                  <a:gd name="T24" fmla="*/ 141 w 1248"/>
                  <a:gd name="T25" fmla="*/ 447 h 539"/>
                  <a:gd name="T26" fmla="*/ 136 w 1248"/>
                  <a:gd name="T27" fmla="*/ 425 h 539"/>
                  <a:gd name="T28" fmla="*/ 136 w 1248"/>
                  <a:gd name="T29" fmla="*/ 403 h 539"/>
                  <a:gd name="T30" fmla="*/ 141 w 1248"/>
                  <a:gd name="T31" fmla="*/ 381 h 539"/>
                  <a:gd name="T32" fmla="*/ 157 w 1248"/>
                  <a:gd name="T33" fmla="*/ 365 h 539"/>
                  <a:gd name="T34" fmla="*/ 179 w 1248"/>
                  <a:gd name="T35" fmla="*/ 343 h 539"/>
                  <a:gd name="T36" fmla="*/ 201 w 1248"/>
                  <a:gd name="T37" fmla="*/ 327 h 539"/>
                  <a:gd name="T38" fmla="*/ 266 w 1248"/>
                  <a:gd name="T39" fmla="*/ 294 h 539"/>
                  <a:gd name="T40" fmla="*/ 353 w 1248"/>
                  <a:gd name="T41" fmla="*/ 262 h 539"/>
                  <a:gd name="T42" fmla="*/ 445 w 1248"/>
                  <a:gd name="T43" fmla="*/ 234 h 539"/>
                  <a:gd name="T44" fmla="*/ 554 w 1248"/>
                  <a:gd name="T45" fmla="*/ 213 h 539"/>
                  <a:gd name="T46" fmla="*/ 662 w 1248"/>
                  <a:gd name="T47" fmla="*/ 191 h 539"/>
                  <a:gd name="T48" fmla="*/ 890 w 1248"/>
                  <a:gd name="T49" fmla="*/ 153 h 539"/>
                  <a:gd name="T50" fmla="*/ 993 w 1248"/>
                  <a:gd name="T51" fmla="*/ 136 h 539"/>
                  <a:gd name="T52" fmla="*/ 1091 w 1248"/>
                  <a:gd name="T53" fmla="*/ 120 h 539"/>
                  <a:gd name="T54" fmla="*/ 1178 w 1248"/>
                  <a:gd name="T55" fmla="*/ 115 h 539"/>
                  <a:gd name="T56" fmla="*/ 1248 w 1248"/>
                  <a:gd name="T57" fmla="*/ 104 h 539"/>
                  <a:gd name="T58" fmla="*/ 1248 w 1248"/>
                  <a:gd name="T59" fmla="*/ 0 h 539"/>
                  <a:gd name="T60" fmla="*/ 1161 w 1248"/>
                  <a:gd name="T61" fmla="*/ 22 h 539"/>
                  <a:gd name="T62" fmla="*/ 1069 w 1248"/>
                  <a:gd name="T63" fmla="*/ 38 h 539"/>
                  <a:gd name="T64" fmla="*/ 874 w 1248"/>
                  <a:gd name="T65" fmla="*/ 71 h 539"/>
                  <a:gd name="T66" fmla="*/ 673 w 1248"/>
                  <a:gd name="T67" fmla="*/ 93 h 539"/>
                  <a:gd name="T68" fmla="*/ 483 w 1248"/>
                  <a:gd name="T69" fmla="*/ 126 h 539"/>
                  <a:gd name="T70" fmla="*/ 391 w 1248"/>
                  <a:gd name="T71" fmla="*/ 142 h 539"/>
                  <a:gd name="T72" fmla="*/ 309 w 1248"/>
                  <a:gd name="T73" fmla="*/ 158 h 539"/>
                  <a:gd name="T74" fmla="*/ 228 w 1248"/>
                  <a:gd name="T75" fmla="*/ 180 h 539"/>
                  <a:gd name="T76" fmla="*/ 163 w 1248"/>
                  <a:gd name="T77" fmla="*/ 202 h 539"/>
                  <a:gd name="T78" fmla="*/ 103 w 1248"/>
                  <a:gd name="T79" fmla="*/ 229 h 539"/>
                  <a:gd name="T80" fmla="*/ 54 w 1248"/>
                  <a:gd name="T81" fmla="*/ 256 h 539"/>
                  <a:gd name="T82" fmla="*/ 22 w 1248"/>
                  <a:gd name="T83" fmla="*/ 294 h 539"/>
                  <a:gd name="T84" fmla="*/ 0 w 1248"/>
                  <a:gd name="T85" fmla="*/ 332 h 539"/>
                  <a:gd name="T86" fmla="*/ 0 w 1248"/>
                  <a:gd name="T87" fmla="*/ 332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6" name="Freeform 9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>
                <a:gd name="T0" fmla="*/ 982 w 2296"/>
                <a:gd name="T1" fmla="*/ 1061 h 1469"/>
                <a:gd name="T2" fmla="*/ 1357 w 2296"/>
                <a:gd name="T3" fmla="*/ 1012 h 1469"/>
                <a:gd name="T4" fmla="*/ 1666 w 2296"/>
                <a:gd name="T5" fmla="*/ 957 h 1469"/>
                <a:gd name="T6" fmla="*/ 1916 w 2296"/>
                <a:gd name="T7" fmla="*/ 897 h 1469"/>
                <a:gd name="T8" fmla="*/ 2100 w 2296"/>
                <a:gd name="T9" fmla="*/ 832 h 1469"/>
                <a:gd name="T10" fmla="*/ 2220 w 2296"/>
                <a:gd name="T11" fmla="*/ 756 h 1469"/>
                <a:gd name="T12" fmla="*/ 2285 w 2296"/>
                <a:gd name="T13" fmla="*/ 669 h 1469"/>
                <a:gd name="T14" fmla="*/ 2290 w 2296"/>
                <a:gd name="T15" fmla="*/ 560 h 1469"/>
                <a:gd name="T16" fmla="*/ 2241 w 2296"/>
                <a:gd name="T17" fmla="*/ 457 h 1469"/>
                <a:gd name="T18" fmla="*/ 2144 w 2296"/>
                <a:gd name="T19" fmla="*/ 364 h 1469"/>
                <a:gd name="T20" fmla="*/ 2008 w 2296"/>
                <a:gd name="T21" fmla="*/ 277 h 1469"/>
                <a:gd name="T22" fmla="*/ 1769 w 2296"/>
                <a:gd name="T23" fmla="*/ 157 h 1469"/>
                <a:gd name="T24" fmla="*/ 1612 w 2296"/>
                <a:gd name="T25" fmla="*/ 92 h 1469"/>
                <a:gd name="T26" fmla="*/ 1476 w 2296"/>
                <a:gd name="T27" fmla="*/ 43 h 1469"/>
                <a:gd name="T28" fmla="*/ 1384 w 2296"/>
                <a:gd name="T29" fmla="*/ 10 h 1469"/>
                <a:gd name="T30" fmla="*/ 1346 w 2296"/>
                <a:gd name="T31" fmla="*/ 0 h 1469"/>
                <a:gd name="T32" fmla="*/ 1655 w 2296"/>
                <a:gd name="T33" fmla="*/ 119 h 1469"/>
                <a:gd name="T34" fmla="*/ 1948 w 2296"/>
                <a:gd name="T35" fmla="*/ 255 h 1469"/>
                <a:gd name="T36" fmla="*/ 2068 w 2296"/>
                <a:gd name="T37" fmla="*/ 326 h 1469"/>
                <a:gd name="T38" fmla="*/ 2171 w 2296"/>
                <a:gd name="T39" fmla="*/ 402 h 1469"/>
                <a:gd name="T40" fmla="*/ 2236 w 2296"/>
                <a:gd name="T41" fmla="*/ 478 h 1469"/>
                <a:gd name="T42" fmla="*/ 2263 w 2296"/>
                <a:gd name="T43" fmla="*/ 560 h 1469"/>
                <a:gd name="T44" fmla="*/ 2241 w 2296"/>
                <a:gd name="T45" fmla="*/ 636 h 1469"/>
                <a:gd name="T46" fmla="*/ 2171 w 2296"/>
                <a:gd name="T47" fmla="*/ 702 h 1469"/>
                <a:gd name="T48" fmla="*/ 2062 w 2296"/>
                <a:gd name="T49" fmla="*/ 756 h 1469"/>
                <a:gd name="T50" fmla="*/ 1921 w 2296"/>
                <a:gd name="T51" fmla="*/ 800 h 1469"/>
                <a:gd name="T52" fmla="*/ 1748 w 2296"/>
                <a:gd name="T53" fmla="*/ 843 h 1469"/>
                <a:gd name="T54" fmla="*/ 1351 w 2296"/>
                <a:gd name="T55" fmla="*/ 908 h 1469"/>
                <a:gd name="T56" fmla="*/ 923 w 2296"/>
                <a:gd name="T57" fmla="*/ 968 h 1469"/>
                <a:gd name="T58" fmla="*/ 521 w 2296"/>
                <a:gd name="T59" fmla="*/ 1028 h 1469"/>
                <a:gd name="T60" fmla="*/ 353 w 2296"/>
                <a:gd name="T61" fmla="*/ 1066 h 1469"/>
                <a:gd name="T62" fmla="*/ 206 w 2296"/>
                <a:gd name="T63" fmla="*/ 1104 h 1469"/>
                <a:gd name="T64" fmla="*/ 92 w 2296"/>
                <a:gd name="T65" fmla="*/ 1148 h 1469"/>
                <a:gd name="T66" fmla="*/ 22 w 2296"/>
                <a:gd name="T67" fmla="*/ 1202 h 1469"/>
                <a:gd name="T68" fmla="*/ 0 w 2296"/>
                <a:gd name="T69" fmla="*/ 1262 h 1469"/>
                <a:gd name="T70" fmla="*/ 27 w 2296"/>
                <a:gd name="T71" fmla="*/ 1327 h 1469"/>
                <a:gd name="T72" fmla="*/ 98 w 2296"/>
                <a:gd name="T73" fmla="*/ 1382 h 1469"/>
                <a:gd name="T74" fmla="*/ 196 w 2296"/>
                <a:gd name="T75" fmla="*/ 1425 h 1469"/>
                <a:gd name="T76" fmla="*/ 326 w 2296"/>
                <a:gd name="T77" fmla="*/ 1469 h 1469"/>
                <a:gd name="T78" fmla="*/ 217 w 2296"/>
                <a:gd name="T79" fmla="*/ 1414 h 1469"/>
                <a:gd name="T80" fmla="*/ 147 w 2296"/>
                <a:gd name="T81" fmla="*/ 1360 h 1469"/>
                <a:gd name="T82" fmla="*/ 120 w 2296"/>
                <a:gd name="T83" fmla="*/ 1306 h 1469"/>
                <a:gd name="T84" fmla="*/ 141 w 2296"/>
                <a:gd name="T85" fmla="*/ 1257 h 1469"/>
                <a:gd name="T86" fmla="*/ 212 w 2296"/>
                <a:gd name="T87" fmla="*/ 1208 h 1469"/>
                <a:gd name="T88" fmla="*/ 342 w 2296"/>
                <a:gd name="T89" fmla="*/ 1164 h 1469"/>
                <a:gd name="T90" fmla="*/ 527 w 2296"/>
                <a:gd name="T91" fmla="*/ 1121 h 1469"/>
                <a:gd name="T92" fmla="*/ 771 w 2296"/>
                <a:gd name="T93" fmla="*/ 1088 h 1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sz="1800">
                <a:solidFill>
                  <a:srgbClr val="FFFFFF"/>
                </a:solidFill>
              </a:endParaRPr>
            </a:p>
          </p:txBody>
        </p:sp>
        <p:sp>
          <p:nvSpPr>
            <p:cNvPr id="7" name="Freeform 10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>
                <a:gd name="T0" fmla="*/ 0 w 5740"/>
                <a:gd name="T1" fmla="*/ 0 h 1906"/>
                <a:gd name="T2" fmla="*/ 0 w 5740"/>
                <a:gd name="T3" fmla="*/ 661 h 1906"/>
                <a:gd name="T4" fmla="*/ 6016 w 5740"/>
                <a:gd name="T5" fmla="*/ 661 h 1906"/>
                <a:gd name="T6" fmla="*/ 6016 w 5740"/>
                <a:gd name="T7" fmla="*/ 0 h 1906"/>
                <a:gd name="T8" fmla="*/ 0 w 5740"/>
                <a:gd name="T9" fmla="*/ 0 h 1906"/>
                <a:gd name="T10" fmla="*/ 0 w 5740"/>
                <a:gd name="T11" fmla="*/ 0 h 19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h-TH" smtClean="0">
                <a:solidFill>
                  <a:srgbClr val="FFFFFF"/>
                </a:solidFill>
              </a:endParaRPr>
            </a:p>
          </p:txBody>
        </p:sp>
      </p:grpSp>
      <p:sp>
        <p:nvSpPr>
          <p:cNvPr id="52235" name="Rectangle 1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36725"/>
            <a:ext cx="7772400" cy="1920875"/>
          </a:xfrm>
        </p:spPr>
        <p:txBody>
          <a:bodyPr/>
          <a:lstStyle>
            <a:lvl1pPr>
              <a:defRPr sz="6000"/>
            </a:lvl1pPr>
          </a:lstStyle>
          <a:p>
            <a:pPr lvl="0"/>
            <a:r>
              <a:rPr lang="th-TH" noProof="0" smtClean="0"/>
              <a:t>คลิกเพื่อแก้ไขลักษณะต้นแบบชื่อเรื่อง</a:t>
            </a:r>
          </a:p>
        </p:txBody>
      </p:sp>
      <p:sp>
        <p:nvSpPr>
          <p:cNvPr id="52236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th-TH" noProof="0" smtClean="0"/>
              <a:t>คลิกเพื่อแก้ไขลักษณะต้นแบบหัวข้อย่อย</a:t>
            </a:r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5157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547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E3C08747-37FC-4980-AB22-8D6E3F834FAA}" type="slidenum">
              <a:rPr lang="en-US" altLang="th-TH">
                <a:solidFill>
                  <a:srgbClr val="FFFFFF"/>
                </a:solidFill>
              </a:rPr>
              <a:pPr/>
              <a:t>‹#›</a:t>
            </a:fld>
            <a:endParaRPr lang="th-TH" alt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1640146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038D96E-B81F-4FDD-A781-D52EB9E88CE0}" type="slidenum">
              <a:rPr lang="en-US" altLang="th-TH">
                <a:solidFill>
                  <a:srgbClr val="FFFFFF"/>
                </a:solidFill>
              </a:rPr>
              <a:pPr/>
              <a:t>‹#›</a:t>
            </a:fld>
            <a:endParaRPr lang="th-TH" altLang="th-TH">
              <a:solidFill>
                <a:srgbClr val="FFFFFF"/>
              </a:solidFill>
            </a:endParaRPr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046886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FE57266-F51C-4E53-A8A3-9CCC22C1FDC8}" type="slidenum">
              <a:rPr lang="en-US" altLang="th-TH">
                <a:solidFill>
                  <a:srgbClr val="FFFFFF"/>
                </a:solidFill>
              </a:rPr>
              <a:pPr/>
              <a:t>‹#›</a:t>
            </a:fld>
            <a:endParaRPr lang="th-TH" altLang="th-TH">
              <a:solidFill>
                <a:srgbClr val="FFFFFF"/>
              </a:solidFill>
            </a:endParaRPr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5673284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CE3017C-812F-4BC6-802C-C77FBF3505A0}" type="slidenum">
              <a:rPr lang="en-US" altLang="th-TH">
                <a:solidFill>
                  <a:srgbClr val="FFFFFF"/>
                </a:solidFill>
              </a:rPr>
              <a:pPr/>
              <a:t>‹#›</a:t>
            </a:fld>
            <a:endParaRPr lang="th-TH" altLang="th-TH">
              <a:solidFill>
                <a:srgbClr val="FFFFFF"/>
              </a:solidFill>
            </a:endParaRPr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8611629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932FEE-7AF6-4EA0-8EDA-B2E539262671}" type="slidenum">
              <a:rPr lang="en-US" altLang="th-TH">
                <a:solidFill>
                  <a:srgbClr val="FFFFFF"/>
                </a:solidFill>
              </a:rPr>
              <a:pPr/>
              <a:t>‹#›</a:t>
            </a:fld>
            <a:endParaRPr lang="th-TH" altLang="th-TH">
              <a:solidFill>
                <a:srgbClr val="FFFFFF"/>
              </a:solidFill>
            </a:endParaRPr>
          </a:p>
        </p:txBody>
      </p:sp>
      <p:sp>
        <p:nvSpPr>
          <p:cNvPr id="9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510210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EBCB343-C7B2-4C15-AC6F-9974E6A9CBC8}" type="slidenum">
              <a:rPr lang="en-US" altLang="th-TH">
                <a:solidFill>
                  <a:srgbClr val="FFFFFF"/>
                </a:solidFill>
              </a:rPr>
              <a:pPr/>
              <a:t>‹#›</a:t>
            </a:fld>
            <a:endParaRPr lang="th-TH" altLang="th-TH">
              <a:solidFill>
                <a:srgbClr val="FFFFFF"/>
              </a:solidFill>
            </a:endParaRPr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1244750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AFC07E6-853B-4DF4-AE76-52E52DB01402}" type="slidenum">
              <a:rPr lang="en-US" altLang="th-TH">
                <a:solidFill>
                  <a:srgbClr val="FFFFFF"/>
                </a:solidFill>
              </a:rPr>
              <a:pPr/>
              <a:t>‹#›</a:t>
            </a:fld>
            <a:endParaRPr lang="th-TH" altLang="th-TH">
              <a:solidFill>
                <a:srgbClr val="FFFFFF"/>
              </a:solidFill>
            </a:endParaRPr>
          </a:p>
        </p:txBody>
      </p:sp>
      <p:sp>
        <p:nvSpPr>
          <p:cNvPr id="4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500693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EC1B449-B55E-4F2A-B689-4E02A415FA74}" type="slidenum">
              <a:rPr lang="en-US" altLang="th-TH">
                <a:solidFill>
                  <a:srgbClr val="FFFFFF"/>
                </a:solidFill>
              </a:rPr>
              <a:pPr/>
              <a:t>‹#›</a:t>
            </a:fld>
            <a:endParaRPr lang="th-TH" altLang="th-TH">
              <a:solidFill>
                <a:srgbClr val="FFFFFF"/>
              </a:solidFill>
            </a:endParaRPr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7230931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3DFB9D-EEE5-4889-A928-07D0F3B73038}" type="slidenum">
              <a:rPr lang="en-US" altLang="th-TH">
                <a:solidFill>
                  <a:srgbClr val="FFFFFF"/>
                </a:solidFill>
              </a:rPr>
              <a:pPr/>
              <a:t>‹#›</a:t>
            </a:fld>
            <a:endParaRPr lang="th-TH" altLang="th-TH">
              <a:solidFill>
                <a:srgbClr val="FFFFFF"/>
              </a:solidFill>
            </a:endParaRPr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7262108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C7EB013-D1DA-404D-AFBA-E60524E46DB5}" type="slidenum">
              <a:rPr lang="en-US" altLang="th-TH">
                <a:solidFill>
                  <a:srgbClr val="FFFFFF"/>
                </a:solidFill>
              </a:rPr>
              <a:pPr/>
              <a:t>‹#›</a:t>
            </a:fld>
            <a:endParaRPr lang="th-TH" altLang="th-TH">
              <a:solidFill>
                <a:srgbClr val="FFFFFF"/>
              </a:solidFill>
            </a:endParaRPr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1497447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AF52160-7E5B-4B27-8AAA-BC47177303B2}" type="slidenum">
              <a:rPr lang="en-US" altLang="th-TH">
                <a:solidFill>
                  <a:srgbClr val="FFFFFF"/>
                </a:solidFill>
              </a:rPr>
              <a:pPr/>
              <a:t>‹#›</a:t>
            </a:fld>
            <a:endParaRPr lang="th-TH" altLang="th-TH">
              <a:solidFill>
                <a:srgbClr val="FFFFFF"/>
              </a:solidFill>
            </a:endParaRPr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1733757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 smtClean="0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5AD2F-BACA-4501-B523-43AB759F120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 smtClean="0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EE44C-9E49-499D-9733-C9F83698711B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7236560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5AD2F-BACA-4501-B523-43AB759F120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 smtClean="0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EE44C-9E49-499D-9733-C9F83698711B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3961100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5AD2F-BACA-4501-B523-43AB759F120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 smtClean="0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EE44C-9E49-499D-9733-C9F83698711B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0930159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5AD2F-BACA-4501-B523-43AB759F120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 smtClean="0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EE44C-9E49-499D-9733-C9F83698711B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9494891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5AD2F-BACA-4501-B523-43AB759F120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 smtClean="0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EE44C-9E49-499D-9733-C9F83698711B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8678316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5AD2F-BACA-4501-B523-43AB759F120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 smtClean="0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EE44C-9E49-499D-9733-C9F83698711B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267963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5AD2F-BACA-4501-B523-43AB759F120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 smtClean="0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EE44C-9E49-499D-9733-C9F83698711B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1111160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5AD2F-BACA-4501-B523-43AB759F120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 smtClean="0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EE44C-9E49-499D-9733-C9F83698711B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9394961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h-TH" smtClean="0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5AD2F-BACA-4501-B523-43AB759F120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 smtClean="0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EE44C-9E49-499D-9733-C9F83698711B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5481134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5AD2F-BACA-4501-B523-43AB759F120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 smtClean="0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EE44C-9E49-499D-9733-C9F83698711B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0764836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5AD2F-BACA-4501-B523-43AB759F120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 smtClean="0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EE44C-9E49-499D-9733-C9F83698711B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368627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 smtClean="0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5AD2F-BACA-4501-B523-43AB759F120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 smtClean="0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EE44C-9E49-499D-9733-C9F83698711B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7654933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5AD2F-BACA-4501-B523-43AB759F120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 smtClean="0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EE44C-9E49-499D-9733-C9F83698711B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8281915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5AD2F-BACA-4501-B523-43AB759F120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 smtClean="0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EE44C-9E49-499D-9733-C9F83698711B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4050093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5AD2F-BACA-4501-B523-43AB759F120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 smtClean="0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EE44C-9E49-499D-9733-C9F83698711B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9021564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5AD2F-BACA-4501-B523-43AB759F120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 smtClean="0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EE44C-9E49-499D-9733-C9F83698711B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5094674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5AD2F-BACA-4501-B523-43AB759F120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 smtClean="0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EE44C-9E49-499D-9733-C9F83698711B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0177492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5AD2F-BACA-4501-B523-43AB759F120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 smtClean="0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EE44C-9E49-499D-9733-C9F83698711B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2690360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5AD2F-BACA-4501-B523-43AB759F120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 smtClean="0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EE44C-9E49-499D-9733-C9F83698711B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7848155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h-TH" smtClean="0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5AD2F-BACA-4501-B523-43AB759F120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 smtClean="0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EE44C-9E49-499D-9733-C9F83698711B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1515530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5AD2F-BACA-4501-B523-43AB759F120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 smtClean="0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EE44C-9E49-499D-9733-C9F83698711B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4639461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5AD2F-BACA-4501-B523-43AB759F120D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altLang="ko-KR" smtClean="0">
                <a:solidFill>
                  <a:prstClr val="black">
                    <a:tint val="75000"/>
                  </a:prstClr>
                </a:solidFill>
              </a:rPr>
              <a:t>การสร้างแบบสอบประเภทเลือกตอบ</a:t>
            </a:r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EE44C-9E49-499D-9733-C9F83698711B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3344875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5" name="Group 3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8" name="Freeform 4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>
                  <a:gd name="T0" fmla="*/ 2740 w 2882"/>
                  <a:gd name="T1" fmla="*/ 528 h 1671"/>
                  <a:gd name="T2" fmla="*/ 2632 w 2882"/>
                  <a:gd name="T3" fmla="*/ 484 h 1671"/>
                  <a:gd name="T4" fmla="*/ 2480 w 2882"/>
                  <a:gd name="T5" fmla="*/ 424 h 1671"/>
                  <a:gd name="T6" fmla="*/ 2203 w 2882"/>
                  <a:gd name="T7" fmla="*/ 343 h 1671"/>
                  <a:gd name="T8" fmla="*/ 1970 w 2882"/>
                  <a:gd name="T9" fmla="*/ 277 h 1671"/>
                  <a:gd name="T10" fmla="*/ 1807 w 2882"/>
                  <a:gd name="T11" fmla="*/ 212 h 1671"/>
                  <a:gd name="T12" fmla="*/ 1693 w 2882"/>
                  <a:gd name="T13" fmla="*/ 152 h 1671"/>
                  <a:gd name="T14" fmla="*/ 1628 w 2882"/>
                  <a:gd name="T15" fmla="*/ 103 h 1671"/>
                  <a:gd name="T16" fmla="*/ 1590 w 2882"/>
                  <a:gd name="T17" fmla="*/ 60 h 1671"/>
                  <a:gd name="T18" fmla="*/ 1579 w 2882"/>
                  <a:gd name="T19" fmla="*/ 27 h 1671"/>
                  <a:gd name="T20" fmla="*/ 1585 w 2882"/>
                  <a:gd name="T21" fmla="*/ 0 h 1671"/>
                  <a:gd name="T22" fmla="*/ 1557 w 2882"/>
                  <a:gd name="T23" fmla="*/ 49 h 1671"/>
                  <a:gd name="T24" fmla="*/ 1568 w 2882"/>
                  <a:gd name="T25" fmla="*/ 98 h 1671"/>
                  <a:gd name="T26" fmla="*/ 1617 w 2882"/>
                  <a:gd name="T27" fmla="*/ 141 h 1671"/>
                  <a:gd name="T28" fmla="*/ 1688 w 2882"/>
                  <a:gd name="T29" fmla="*/ 185 h 1671"/>
                  <a:gd name="T30" fmla="*/ 1791 w 2882"/>
                  <a:gd name="T31" fmla="*/ 228 h 1671"/>
                  <a:gd name="T32" fmla="*/ 2040 w 2882"/>
                  <a:gd name="T33" fmla="*/ 310 h 1671"/>
                  <a:gd name="T34" fmla="*/ 2285 w 2882"/>
                  <a:gd name="T35" fmla="*/ 381 h 1671"/>
                  <a:gd name="T36" fmla="*/ 2464 w 2882"/>
                  <a:gd name="T37" fmla="*/ 435 h 1671"/>
                  <a:gd name="T38" fmla="*/ 2605 w 2882"/>
                  <a:gd name="T39" fmla="*/ 484 h 1671"/>
                  <a:gd name="T40" fmla="*/ 2708 w 2882"/>
                  <a:gd name="T41" fmla="*/ 528 h 1671"/>
                  <a:gd name="T42" fmla="*/ 2768 w 2882"/>
                  <a:gd name="T43" fmla="*/ 560 h 1671"/>
                  <a:gd name="T44" fmla="*/ 2795 w 2882"/>
                  <a:gd name="T45" fmla="*/ 593 h 1671"/>
                  <a:gd name="T46" fmla="*/ 2795 w 2882"/>
                  <a:gd name="T47" fmla="*/ 642 h 1671"/>
                  <a:gd name="T48" fmla="*/ 2762 w 2882"/>
                  <a:gd name="T49" fmla="*/ 691 h 1671"/>
                  <a:gd name="T50" fmla="*/ 2692 w 2882"/>
                  <a:gd name="T51" fmla="*/ 735 h 1671"/>
                  <a:gd name="T52" fmla="*/ 2589 w 2882"/>
                  <a:gd name="T53" fmla="*/ 778 h 1671"/>
                  <a:gd name="T54" fmla="*/ 2458 w 2882"/>
                  <a:gd name="T55" fmla="*/ 822 h 1671"/>
                  <a:gd name="T56" fmla="*/ 2301 w 2882"/>
                  <a:gd name="T57" fmla="*/ 865 h 1671"/>
                  <a:gd name="T58" fmla="*/ 2030 w 2882"/>
                  <a:gd name="T59" fmla="*/ 930 h 1671"/>
                  <a:gd name="T60" fmla="*/ 1606 w 2882"/>
                  <a:gd name="T61" fmla="*/ 1034 h 1671"/>
                  <a:gd name="T62" fmla="*/ 1145 w 2882"/>
                  <a:gd name="T63" fmla="*/ 1164 h 1671"/>
                  <a:gd name="T64" fmla="*/ 673 w 2882"/>
                  <a:gd name="T65" fmla="*/ 1328 h 1671"/>
                  <a:gd name="T66" fmla="*/ 217 w 2882"/>
                  <a:gd name="T67" fmla="*/ 1545 h 1671"/>
                  <a:gd name="T68" fmla="*/ 353 w 2882"/>
                  <a:gd name="T69" fmla="*/ 1671 h 1671"/>
                  <a:gd name="T70" fmla="*/ 754 w 2882"/>
                  <a:gd name="T71" fmla="*/ 1469 h 1671"/>
                  <a:gd name="T72" fmla="*/ 1145 w 2882"/>
                  <a:gd name="T73" fmla="*/ 1311 h 1671"/>
                  <a:gd name="T74" fmla="*/ 1519 w 2882"/>
                  <a:gd name="T75" fmla="*/ 1186 h 1671"/>
                  <a:gd name="T76" fmla="*/ 1861 w 2882"/>
                  <a:gd name="T77" fmla="*/ 1083 h 1671"/>
                  <a:gd name="T78" fmla="*/ 2165 w 2882"/>
                  <a:gd name="T79" fmla="*/ 1007 h 1671"/>
                  <a:gd name="T80" fmla="*/ 2426 w 2882"/>
                  <a:gd name="T81" fmla="*/ 947 h 1671"/>
                  <a:gd name="T82" fmla="*/ 2626 w 2882"/>
                  <a:gd name="T83" fmla="*/ 892 h 1671"/>
                  <a:gd name="T84" fmla="*/ 2762 w 2882"/>
                  <a:gd name="T85" fmla="*/ 838 h 1671"/>
                  <a:gd name="T86" fmla="*/ 2827 w 2882"/>
                  <a:gd name="T87" fmla="*/ 794 h 1671"/>
                  <a:gd name="T88" fmla="*/ 2865 w 2882"/>
                  <a:gd name="T89" fmla="*/ 745 h 1671"/>
                  <a:gd name="T90" fmla="*/ 2882 w 2882"/>
                  <a:gd name="T91" fmla="*/ 702 h 1671"/>
                  <a:gd name="T92" fmla="*/ 2854 w 2882"/>
                  <a:gd name="T93" fmla="*/ 620 h 1671"/>
                  <a:gd name="T94" fmla="*/ 2800 w 2882"/>
                  <a:gd name="T95" fmla="*/ 560 h 1671"/>
                  <a:gd name="T96" fmla="*/ 2773 w 2882"/>
                  <a:gd name="T97" fmla="*/ 544 h 1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  <a:ea typeface="Gulim" pitchFamily="34" charset="-127"/>
                </a:endParaRPr>
              </a:p>
            </p:txBody>
          </p:sp>
          <p:sp>
            <p:nvSpPr>
              <p:cNvPr id="9" name="Freeform 5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>
                  <a:gd name="T0" fmla="*/ 1259 w 1259"/>
                  <a:gd name="T1" fmla="*/ 615 h 811"/>
                  <a:gd name="T2" fmla="*/ 1248 w 1259"/>
                  <a:gd name="T3" fmla="*/ 588 h 811"/>
                  <a:gd name="T4" fmla="*/ 1237 w 1259"/>
                  <a:gd name="T5" fmla="*/ 566 h 811"/>
                  <a:gd name="T6" fmla="*/ 1216 w 1259"/>
                  <a:gd name="T7" fmla="*/ 539 h 811"/>
                  <a:gd name="T8" fmla="*/ 1188 w 1259"/>
                  <a:gd name="T9" fmla="*/ 517 h 811"/>
                  <a:gd name="T10" fmla="*/ 1123 w 1259"/>
                  <a:gd name="T11" fmla="*/ 479 h 811"/>
                  <a:gd name="T12" fmla="*/ 1042 w 1259"/>
                  <a:gd name="T13" fmla="*/ 441 h 811"/>
                  <a:gd name="T14" fmla="*/ 944 w 1259"/>
                  <a:gd name="T15" fmla="*/ 408 h 811"/>
                  <a:gd name="T16" fmla="*/ 841 w 1259"/>
                  <a:gd name="T17" fmla="*/ 381 h 811"/>
                  <a:gd name="T18" fmla="*/ 727 w 1259"/>
                  <a:gd name="T19" fmla="*/ 348 h 811"/>
                  <a:gd name="T20" fmla="*/ 613 w 1259"/>
                  <a:gd name="T21" fmla="*/ 321 h 811"/>
                  <a:gd name="T22" fmla="*/ 499 w 1259"/>
                  <a:gd name="T23" fmla="*/ 294 h 811"/>
                  <a:gd name="T24" fmla="*/ 391 w 1259"/>
                  <a:gd name="T25" fmla="*/ 261 h 811"/>
                  <a:gd name="T26" fmla="*/ 288 w 1259"/>
                  <a:gd name="T27" fmla="*/ 229 h 811"/>
                  <a:gd name="T28" fmla="*/ 195 w 1259"/>
                  <a:gd name="T29" fmla="*/ 196 h 811"/>
                  <a:gd name="T30" fmla="*/ 119 w 1259"/>
                  <a:gd name="T31" fmla="*/ 152 h 811"/>
                  <a:gd name="T32" fmla="*/ 54 w 1259"/>
                  <a:gd name="T33" fmla="*/ 109 h 811"/>
                  <a:gd name="T34" fmla="*/ 33 w 1259"/>
                  <a:gd name="T35" fmla="*/ 87 h 811"/>
                  <a:gd name="T36" fmla="*/ 16 w 1259"/>
                  <a:gd name="T37" fmla="*/ 60 h 811"/>
                  <a:gd name="T38" fmla="*/ 5 w 1259"/>
                  <a:gd name="T39" fmla="*/ 33 h 811"/>
                  <a:gd name="T40" fmla="*/ 0 w 1259"/>
                  <a:gd name="T41" fmla="*/ 0 h 811"/>
                  <a:gd name="T42" fmla="*/ 0 w 1259"/>
                  <a:gd name="T43" fmla="*/ 6 h 811"/>
                  <a:gd name="T44" fmla="*/ 0 w 1259"/>
                  <a:gd name="T45" fmla="*/ 11 h 811"/>
                  <a:gd name="T46" fmla="*/ 0 w 1259"/>
                  <a:gd name="T47" fmla="*/ 38 h 811"/>
                  <a:gd name="T48" fmla="*/ 5 w 1259"/>
                  <a:gd name="T49" fmla="*/ 60 h 811"/>
                  <a:gd name="T50" fmla="*/ 16 w 1259"/>
                  <a:gd name="T51" fmla="*/ 87 h 811"/>
                  <a:gd name="T52" fmla="*/ 33 w 1259"/>
                  <a:gd name="T53" fmla="*/ 114 h 811"/>
                  <a:gd name="T54" fmla="*/ 54 w 1259"/>
                  <a:gd name="T55" fmla="*/ 142 h 811"/>
                  <a:gd name="T56" fmla="*/ 87 w 1259"/>
                  <a:gd name="T57" fmla="*/ 174 h 811"/>
                  <a:gd name="T58" fmla="*/ 125 w 1259"/>
                  <a:gd name="T59" fmla="*/ 207 h 811"/>
                  <a:gd name="T60" fmla="*/ 179 w 1259"/>
                  <a:gd name="T61" fmla="*/ 240 h 811"/>
                  <a:gd name="T62" fmla="*/ 244 w 1259"/>
                  <a:gd name="T63" fmla="*/ 278 h 811"/>
                  <a:gd name="T64" fmla="*/ 326 w 1259"/>
                  <a:gd name="T65" fmla="*/ 310 h 811"/>
                  <a:gd name="T66" fmla="*/ 418 w 1259"/>
                  <a:gd name="T67" fmla="*/ 348 h 811"/>
                  <a:gd name="T68" fmla="*/ 526 w 1259"/>
                  <a:gd name="T69" fmla="*/ 381 h 811"/>
                  <a:gd name="T70" fmla="*/ 657 w 1259"/>
                  <a:gd name="T71" fmla="*/ 414 h 811"/>
                  <a:gd name="T72" fmla="*/ 749 w 1259"/>
                  <a:gd name="T73" fmla="*/ 435 h 811"/>
                  <a:gd name="T74" fmla="*/ 830 w 1259"/>
                  <a:gd name="T75" fmla="*/ 463 h 811"/>
                  <a:gd name="T76" fmla="*/ 901 w 1259"/>
                  <a:gd name="T77" fmla="*/ 490 h 811"/>
                  <a:gd name="T78" fmla="*/ 966 w 1259"/>
                  <a:gd name="T79" fmla="*/ 512 h 811"/>
                  <a:gd name="T80" fmla="*/ 1015 w 1259"/>
                  <a:gd name="T81" fmla="*/ 539 h 811"/>
                  <a:gd name="T82" fmla="*/ 1053 w 1259"/>
                  <a:gd name="T83" fmla="*/ 566 h 811"/>
                  <a:gd name="T84" fmla="*/ 1080 w 1259"/>
                  <a:gd name="T85" fmla="*/ 593 h 811"/>
                  <a:gd name="T86" fmla="*/ 1102 w 1259"/>
                  <a:gd name="T87" fmla="*/ 620 h 811"/>
                  <a:gd name="T88" fmla="*/ 1112 w 1259"/>
                  <a:gd name="T89" fmla="*/ 648 h 811"/>
                  <a:gd name="T90" fmla="*/ 1118 w 1259"/>
                  <a:gd name="T91" fmla="*/ 675 h 811"/>
                  <a:gd name="T92" fmla="*/ 1112 w 1259"/>
                  <a:gd name="T93" fmla="*/ 697 h 811"/>
                  <a:gd name="T94" fmla="*/ 1096 w 1259"/>
                  <a:gd name="T95" fmla="*/ 724 h 811"/>
                  <a:gd name="T96" fmla="*/ 1080 w 1259"/>
                  <a:gd name="T97" fmla="*/ 746 h 811"/>
                  <a:gd name="T98" fmla="*/ 1053 w 1259"/>
                  <a:gd name="T99" fmla="*/ 767 h 811"/>
                  <a:gd name="T100" fmla="*/ 1015 w 1259"/>
                  <a:gd name="T101" fmla="*/ 789 h 811"/>
                  <a:gd name="T102" fmla="*/ 977 w 1259"/>
                  <a:gd name="T103" fmla="*/ 811 h 811"/>
                  <a:gd name="T104" fmla="*/ 1047 w 1259"/>
                  <a:gd name="T105" fmla="*/ 789 h 811"/>
                  <a:gd name="T106" fmla="*/ 1107 w 1259"/>
                  <a:gd name="T107" fmla="*/ 767 h 811"/>
                  <a:gd name="T108" fmla="*/ 1156 w 1259"/>
                  <a:gd name="T109" fmla="*/ 746 h 811"/>
                  <a:gd name="T110" fmla="*/ 1199 w 1259"/>
                  <a:gd name="T111" fmla="*/ 724 h 811"/>
                  <a:gd name="T112" fmla="*/ 1226 w 1259"/>
                  <a:gd name="T113" fmla="*/ 702 h 811"/>
                  <a:gd name="T114" fmla="*/ 1248 w 1259"/>
                  <a:gd name="T115" fmla="*/ 675 h 811"/>
                  <a:gd name="T116" fmla="*/ 1259 w 1259"/>
                  <a:gd name="T117" fmla="*/ 648 h 811"/>
                  <a:gd name="T118" fmla="*/ 1259 w 1259"/>
                  <a:gd name="T119" fmla="*/ 615 h 811"/>
                  <a:gd name="T120" fmla="*/ 1259 w 1259"/>
                  <a:gd name="T121" fmla="*/ 615 h 8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  <a:ea typeface="Gulim" pitchFamily="34" charset="-127"/>
                </a:endParaRPr>
              </a:p>
            </p:txBody>
          </p:sp>
          <p:sp>
            <p:nvSpPr>
              <p:cNvPr id="10" name="Freeform 6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>
                  <a:gd name="T0" fmla="*/ 92 w 2849"/>
                  <a:gd name="T1" fmla="*/ 958 h 969"/>
                  <a:gd name="T2" fmla="*/ 0 w 2849"/>
                  <a:gd name="T3" fmla="*/ 969 h 969"/>
                  <a:gd name="T4" fmla="*/ 391 w 2849"/>
                  <a:gd name="T5" fmla="*/ 969 h 969"/>
                  <a:gd name="T6" fmla="*/ 434 w 2849"/>
                  <a:gd name="T7" fmla="*/ 947 h 969"/>
                  <a:gd name="T8" fmla="*/ 483 w 2849"/>
                  <a:gd name="T9" fmla="*/ 914 h 969"/>
                  <a:gd name="T10" fmla="*/ 554 w 2849"/>
                  <a:gd name="T11" fmla="*/ 876 h 969"/>
                  <a:gd name="T12" fmla="*/ 635 w 2849"/>
                  <a:gd name="T13" fmla="*/ 838 h 969"/>
                  <a:gd name="T14" fmla="*/ 727 w 2849"/>
                  <a:gd name="T15" fmla="*/ 794 h 969"/>
                  <a:gd name="T16" fmla="*/ 836 w 2849"/>
                  <a:gd name="T17" fmla="*/ 745 h 969"/>
                  <a:gd name="T18" fmla="*/ 961 w 2849"/>
                  <a:gd name="T19" fmla="*/ 696 h 969"/>
                  <a:gd name="T20" fmla="*/ 1102 w 2849"/>
                  <a:gd name="T21" fmla="*/ 642 h 969"/>
                  <a:gd name="T22" fmla="*/ 1259 w 2849"/>
                  <a:gd name="T23" fmla="*/ 582 h 969"/>
                  <a:gd name="T24" fmla="*/ 1433 w 2849"/>
                  <a:gd name="T25" fmla="*/ 522 h 969"/>
                  <a:gd name="T26" fmla="*/ 1623 w 2849"/>
                  <a:gd name="T27" fmla="*/ 462 h 969"/>
                  <a:gd name="T28" fmla="*/ 1829 w 2849"/>
                  <a:gd name="T29" fmla="*/ 403 h 969"/>
                  <a:gd name="T30" fmla="*/ 2057 w 2849"/>
                  <a:gd name="T31" fmla="*/ 343 h 969"/>
                  <a:gd name="T32" fmla="*/ 2301 w 2849"/>
                  <a:gd name="T33" fmla="*/ 283 h 969"/>
                  <a:gd name="T34" fmla="*/ 2567 w 2849"/>
                  <a:gd name="T35" fmla="*/ 223 h 969"/>
                  <a:gd name="T36" fmla="*/ 2849 w 2849"/>
                  <a:gd name="T37" fmla="*/ 163 h 969"/>
                  <a:gd name="T38" fmla="*/ 2849 w 2849"/>
                  <a:gd name="T39" fmla="*/ 0 h 969"/>
                  <a:gd name="T40" fmla="*/ 2817 w 2849"/>
                  <a:gd name="T41" fmla="*/ 16 h 969"/>
                  <a:gd name="T42" fmla="*/ 2773 w 2849"/>
                  <a:gd name="T43" fmla="*/ 33 h 969"/>
                  <a:gd name="T44" fmla="*/ 2719 w 2849"/>
                  <a:gd name="T45" fmla="*/ 54 h 969"/>
                  <a:gd name="T46" fmla="*/ 2648 w 2849"/>
                  <a:gd name="T47" fmla="*/ 76 h 969"/>
                  <a:gd name="T48" fmla="*/ 2572 w 2849"/>
                  <a:gd name="T49" fmla="*/ 98 h 969"/>
                  <a:gd name="T50" fmla="*/ 2491 w 2849"/>
                  <a:gd name="T51" fmla="*/ 120 h 969"/>
                  <a:gd name="T52" fmla="*/ 2399 w 2849"/>
                  <a:gd name="T53" fmla="*/ 147 h 969"/>
                  <a:gd name="T54" fmla="*/ 2301 w 2849"/>
                  <a:gd name="T55" fmla="*/ 169 h 969"/>
                  <a:gd name="T56" fmla="*/ 2095 w 2849"/>
                  <a:gd name="T57" fmla="*/ 223 h 969"/>
                  <a:gd name="T58" fmla="*/ 1889 w 2849"/>
                  <a:gd name="T59" fmla="*/ 277 h 969"/>
                  <a:gd name="T60" fmla="*/ 1688 w 2849"/>
                  <a:gd name="T61" fmla="*/ 326 h 969"/>
                  <a:gd name="T62" fmla="*/ 1590 w 2849"/>
                  <a:gd name="T63" fmla="*/ 354 h 969"/>
                  <a:gd name="T64" fmla="*/ 1503 w 2849"/>
                  <a:gd name="T65" fmla="*/ 381 h 969"/>
                  <a:gd name="T66" fmla="*/ 1107 w 2849"/>
                  <a:gd name="T67" fmla="*/ 506 h 969"/>
                  <a:gd name="T68" fmla="*/ 912 w 2849"/>
                  <a:gd name="T69" fmla="*/ 577 h 969"/>
                  <a:gd name="T70" fmla="*/ 727 w 2849"/>
                  <a:gd name="T71" fmla="*/ 647 h 969"/>
                  <a:gd name="T72" fmla="*/ 548 w 2849"/>
                  <a:gd name="T73" fmla="*/ 718 h 969"/>
                  <a:gd name="T74" fmla="*/ 380 w 2849"/>
                  <a:gd name="T75" fmla="*/ 794 h 969"/>
                  <a:gd name="T76" fmla="*/ 228 w 2849"/>
                  <a:gd name="T77" fmla="*/ 876 h 969"/>
                  <a:gd name="T78" fmla="*/ 92 w 2849"/>
                  <a:gd name="T79" fmla="*/ 958 h 969"/>
                  <a:gd name="T80" fmla="*/ 92 w 2849"/>
                  <a:gd name="T81" fmla="*/ 958 h 9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  <a:ea typeface="Gulim" pitchFamily="34" charset="-127"/>
                </a:endParaRPr>
              </a:p>
            </p:txBody>
          </p:sp>
          <p:sp>
            <p:nvSpPr>
              <p:cNvPr id="11" name="Freeform 7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>
                  <a:gd name="T0" fmla="*/ 1433 w 3007"/>
                  <a:gd name="T1" fmla="*/ 474 h 2085"/>
                  <a:gd name="T2" fmla="*/ 1460 w 3007"/>
                  <a:gd name="T3" fmla="*/ 528 h 2085"/>
                  <a:gd name="T4" fmla="*/ 1541 w 3007"/>
                  <a:gd name="T5" fmla="*/ 593 h 2085"/>
                  <a:gd name="T6" fmla="*/ 1715 w 3007"/>
                  <a:gd name="T7" fmla="*/ 670 h 2085"/>
                  <a:gd name="T8" fmla="*/ 1927 w 3007"/>
                  <a:gd name="T9" fmla="*/ 735 h 2085"/>
                  <a:gd name="T10" fmla="*/ 2155 w 3007"/>
                  <a:gd name="T11" fmla="*/ 789 h 2085"/>
                  <a:gd name="T12" fmla="*/ 2372 w 3007"/>
                  <a:gd name="T13" fmla="*/ 849 h 2085"/>
                  <a:gd name="T14" fmla="*/ 2551 w 3007"/>
                  <a:gd name="T15" fmla="*/ 920 h 2085"/>
                  <a:gd name="T16" fmla="*/ 2638 w 3007"/>
                  <a:gd name="T17" fmla="*/ 980 h 2085"/>
                  <a:gd name="T18" fmla="*/ 2676 w 3007"/>
                  <a:gd name="T19" fmla="*/ 1029 h 2085"/>
                  <a:gd name="T20" fmla="*/ 2681 w 3007"/>
                  <a:gd name="T21" fmla="*/ 1083 h 2085"/>
                  <a:gd name="T22" fmla="*/ 2665 w 3007"/>
                  <a:gd name="T23" fmla="*/ 1127 h 2085"/>
                  <a:gd name="T24" fmla="*/ 2616 w 3007"/>
                  <a:gd name="T25" fmla="*/ 1170 h 2085"/>
                  <a:gd name="T26" fmla="*/ 2545 w 3007"/>
                  <a:gd name="T27" fmla="*/ 1208 h 2085"/>
                  <a:gd name="T28" fmla="*/ 2448 w 3007"/>
                  <a:gd name="T29" fmla="*/ 1241 h 2085"/>
                  <a:gd name="T30" fmla="*/ 2328 w 3007"/>
                  <a:gd name="T31" fmla="*/ 1274 h 2085"/>
                  <a:gd name="T32" fmla="*/ 2106 w 3007"/>
                  <a:gd name="T33" fmla="*/ 1328 h 2085"/>
                  <a:gd name="T34" fmla="*/ 1742 w 3007"/>
                  <a:gd name="T35" fmla="*/ 1421 h 2085"/>
                  <a:gd name="T36" fmla="*/ 1308 w 3007"/>
                  <a:gd name="T37" fmla="*/ 1540 h 2085"/>
                  <a:gd name="T38" fmla="*/ 820 w 3007"/>
                  <a:gd name="T39" fmla="*/ 1709 h 2085"/>
                  <a:gd name="T40" fmla="*/ 282 w 3007"/>
                  <a:gd name="T41" fmla="*/ 1943 h 2085"/>
                  <a:gd name="T42" fmla="*/ 152 w 3007"/>
                  <a:gd name="T43" fmla="*/ 2085 h 2085"/>
                  <a:gd name="T44" fmla="*/ 386 w 3007"/>
                  <a:gd name="T45" fmla="*/ 1992 h 2085"/>
                  <a:gd name="T46" fmla="*/ 700 w 3007"/>
                  <a:gd name="T47" fmla="*/ 1834 h 2085"/>
                  <a:gd name="T48" fmla="*/ 1064 w 3007"/>
                  <a:gd name="T49" fmla="*/ 1693 h 2085"/>
                  <a:gd name="T50" fmla="*/ 1661 w 3007"/>
                  <a:gd name="T51" fmla="*/ 1497 h 2085"/>
                  <a:gd name="T52" fmla="*/ 1845 w 3007"/>
                  <a:gd name="T53" fmla="*/ 1442 h 2085"/>
                  <a:gd name="T54" fmla="*/ 2252 w 3007"/>
                  <a:gd name="T55" fmla="*/ 1339 h 2085"/>
                  <a:gd name="T56" fmla="*/ 2551 w 3007"/>
                  <a:gd name="T57" fmla="*/ 1263 h 2085"/>
                  <a:gd name="T58" fmla="*/ 2730 w 3007"/>
                  <a:gd name="T59" fmla="*/ 1214 h 2085"/>
                  <a:gd name="T60" fmla="*/ 2876 w 3007"/>
                  <a:gd name="T61" fmla="*/ 1170 h 2085"/>
                  <a:gd name="T62" fmla="*/ 2974 w 3007"/>
                  <a:gd name="T63" fmla="*/ 1132 h 2085"/>
                  <a:gd name="T64" fmla="*/ 3007 w 3007"/>
                  <a:gd name="T65" fmla="*/ 871 h 2085"/>
                  <a:gd name="T66" fmla="*/ 2860 w 3007"/>
                  <a:gd name="T67" fmla="*/ 844 h 2085"/>
                  <a:gd name="T68" fmla="*/ 2670 w 3007"/>
                  <a:gd name="T69" fmla="*/ 806 h 2085"/>
                  <a:gd name="T70" fmla="*/ 2458 w 3007"/>
                  <a:gd name="T71" fmla="*/ 757 h 2085"/>
                  <a:gd name="T72" fmla="*/ 2138 w 3007"/>
                  <a:gd name="T73" fmla="*/ 670 h 2085"/>
                  <a:gd name="T74" fmla="*/ 1959 w 3007"/>
                  <a:gd name="T75" fmla="*/ 604 h 2085"/>
                  <a:gd name="T76" fmla="*/ 1824 w 3007"/>
                  <a:gd name="T77" fmla="*/ 534 h 2085"/>
                  <a:gd name="T78" fmla="*/ 1769 w 3007"/>
                  <a:gd name="T79" fmla="*/ 474 h 2085"/>
                  <a:gd name="T80" fmla="*/ 1753 w 3007"/>
                  <a:gd name="T81" fmla="*/ 436 h 2085"/>
                  <a:gd name="T82" fmla="*/ 1780 w 3007"/>
                  <a:gd name="T83" fmla="*/ 381 h 2085"/>
                  <a:gd name="T84" fmla="*/ 1862 w 3007"/>
                  <a:gd name="T85" fmla="*/ 316 h 2085"/>
                  <a:gd name="T86" fmla="*/ 1986 w 3007"/>
                  <a:gd name="T87" fmla="*/ 267 h 2085"/>
                  <a:gd name="T88" fmla="*/ 2149 w 3007"/>
                  <a:gd name="T89" fmla="*/ 229 h 2085"/>
                  <a:gd name="T90" fmla="*/ 2431 w 3007"/>
                  <a:gd name="T91" fmla="*/ 180 h 2085"/>
                  <a:gd name="T92" fmla="*/ 2827 w 3007"/>
                  <a:gd name="T93" fmla="*/ 125 h 2085"/>
                  <a:gd name="T94" fmla="*/ 3007 w 3007"/>
                  <a:gd name="T95" fmla="*/ 87 h 2085"/>
                  <a:gd name="T96" fmla="*/ 2909 w 3007"/>
                  <a:gd name="T97" fmla="*/ 22 h 2085"/>
                  <a:gd name="T98" fmla="*/ 2676 w 3007"/>
                  <a:gd name="T99" fmla="*/ 66 h 2085"/>
                  <a:gd name="T100" fmla="*/ 2285 w 3007"/>
                  <a:gd name="T101" fmla="*/ 120 h 2085"/>
                  <a:gd name="T102" fmla="*/ 2030 w 3007"/>
                  <a:gd name="T103" fmla="*/ 158 h 2085"/>
                  <a:gd name="T104" fmla="*/ 1791 w 3007"/>
                  <a:gd name="T105" fmla="*/ 202 h 2085"/>
                  <a:gd name="T106" fmla="*/ 1601 w 3007"/>
                  <a:gd name="T107" fmla="*/ 261 h 2085"/>
                  <a:gd name="T108" fmla="*/ 1471 w 3007"/>
                  <a:gd name="T109" fmla="*/ 338 h 2085"/>
                  <a:gd name="T110" fmla="*/ 1438 w 3007"/>
                  <a:gd name="T111" fmla="*/ 387 h 2085"/>
                  <a:gd name="T112" fmla="*/ 1427 w 3007"/>
                  <a:gd name="T113" fmla="*/ 441 h 2085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  <a:ea typeface="Gulim" pitchFamily="34" charset="-127"/>
                </a:endParaRPr>
              </a:p>
            </p:txBody>
          </p:sp>
          <p:sp>
            <p:nvSpPr>
              <p:cNvPr id="12" name="Freeform 8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>
                  <a:gd name="T0" fmla="*/ 0 w 1248"/>
                  <a:gd name="T1" fmla="*/ 332 h 539"/>
                  <a:gd name="T2" fmla="*/ 0 w 1248"/>
                  <a:gd name="T3" fmla="*/ 360 h 539"/>
                  <a:gd name="T4" fmla="*/ 5 w 1248"/>
                  <a:gd name="T5" fmla="*/ 387 h 539"/>
                  <a:gd name="T6" fmla="*/ 27 w 1248"/>
                  <a:gd name="T7" fmla="*/ 414 h 539"/>
                  <a:gd name="T8" fmla="*/ 54 w 1248"/>
                  <a:gd name="T9" fmla="*/ 436 h 539"/>
                  <a:gd name="T10" fmla="*/ 92 w 1248"/>
                  <a:gd name="T11" fmla="*/ 463 h 539"/>
                  <a:gd name="T12" fmla="*/ 141 w 1248"/>
                  <a:gd name="T13" fmla="*/ 490 h 539"/>
                  <a:gd name="T14" fmla="*/ 195 w 1248"/>
                  <a:gd name="T15" fmla="*/ 512 h 539"/>
                  <a:gd name="T16" fmla="*/ 255 w 1248"/>
                  <a:gd name="T17" fmla="*/ 539 h 539"/>
                  <a:gd name="T18" fmla="*/ 212 w 1248"/>
                  <a:gd name="T19" fmla="*/ 517 h 539"/>
                  <a:gd name="T20" fmla="*/ 179 w 1248"/>
                  <a:gd name="T21" fmla="*/ 490 h 539"/>
                  <a:gd name="T22" fmla="*/ 157 w 1248"/>
                  <a:gd name="T23" fmla="*/ 468 h 539"/>
                  <a:gd name="T24" fmla="*/ 141 w 1248"/>
                  <a:gd name="T25" fmla="*/ 447 h 539"/>
                  <a:gd name="T26" fmla="*/ 136 w 1248"/>
                  <a:gd name="T27" fmla="*/ 425 h 539"/>
                  <a:gd name="T28" fmla="*/ 136 w 1248"/>
                  <a:gd name="T29" fmla="*/ 403 h 539"/>
                  <a:gd name="T30" fmla="*/ 141 w 1248"/>
                  <a:gd name="T31" fmla="*/ 381 h 539"/>
                  <a:gd name="T32" fmla="*/ 157 w 1248"/>
                  <a:gd name="T33" fmla="*/ 365 h 539"/>
                  <a:gd name="T34" fmla="*/ 179 w 1248"/>
                  <a:gd name="T35" fmla="*/ 343 h 539"/>
                  <a:gd name="T36" fmla="*/ 201 w 1248"/>
                  <a:gd name="T37" fmla="*/ 327 h 539"/>
                  <a:gd name="T38" fmla="*/ 266 w 1248"/>
                  <a:gd name="T39" fmla="*/ 294 h 539"/>
                  <a:gd name="T40" fmla="*/ 353 w 1248"/>
                  <a:gd name="T41" fmla="*/ 262 h 539"/>
                  <a:gd name="T42" fmla="*/ 445 w 1248"/>
                  <a:gd name="T43" fmla="*/ 234 h 539"/>
                  <a:gd name="T44" fmla="*/ 554 w 1248"/>
                  <a:gd name="T45" fmla="*/ 213 h 539"/>
                  <a:gd name="T46" fmla="*/ 662 w 1248"/>
                  <a:gd name="T47" fmla="*/ 191 h 539"/>
                  <a:gd name="T48" fmla="*/ 890 w 1248"/>
                  <a:gd name="T49" fmla="*/ 153 h 539"/>
                  <a:gd name="T50" fmla="*/ 993 w 1248"/>
                  <a:gd name="T51" fmla="*/ 136 h 539"/>
                  <a:gd name="T52" fmla="*/ 1091 w 1248"/>
                  <a:gd name="T53" fmla="*/ 120 h 539"/>
                  <a:gd name="T54" fmla="*/ 1178 w 1248"/>
                  <a:gd name="T55" fmla="*/ 115 h 539"/>
                  <a:gd name="T56" fmla="*/ 1248 w 1248"/>
                  <a:gd name="T57" fmla="*/ 104 h 539"/>
                  <a:gd name="T58" fmla="*/ 1248 w 1248"/>
                  <a:gd name="T59" fmla="*/ 0 h 539"/>
                  <a:gd name="T60" fmla="*/ 1161 w 1248"/>
                  <a:gd name="T61" fmla="*/ 22 h 539"/>
                  <a:gd name="T62" fmla="*/ 1069 w 1248"/>
                  <a:gd name="T63" fmla="*/ 38 h 539"/>
                  <a:gd name="T64" fmla="*/ 874 w 1248"/>
                  <a:gd name="T65" fmla="*/ 71 h 539"/>
                  <a:gd name="T66" fmla="*/ 673 w 1248"/>
                  <a:gd name="T67" fmla="*/ 93 h 539"/>
                  <a:gd name="T68" fmla="*/ 483 w 1248"/>
                  <a:gd name="T69" fmla="*/ 126 h 539"/>
                  <a:gd name="T70" fmla="*/ 391 w 1248"/>
                  <a:gd name="T71" fmla="*/ 142 h 539"/>
                  <a:gd name="T72" fmla="*/ 309 w 1248"/>
                  <a:gd name="T73" fmla="*/ 158 h 539"/>
                  <a:gd name="T74" fmla="*/ 228 w 1248"/>
                  <a:gd name="T75" fmla="*/ 180 h 539"/>
                  <a:gd name="T76" fmla="*/ 163 w 1248"/>
                  <a:gd name="T77" fmla="*/ 202 h 539"/>
                  <a:gd name="T78" fmla="*/ 103 w 1248"/>
                  <a:gd name="T79" fmla="*/ 229 h 539"/>
                  <a:gd name="T80" fmla="*/ 54 w 1248"/>
                  <a:gd name="T81" fmla="*/ 256 h 539"/>
                  <a:gd name="T82" fmla="*/ 22 w 1248"/>
                  <a:gd name="T83" fmla="*/ 294 h 539"/>
                  <a:gd name="T84" fmla="*/ 0 w 1248"/>
                  <a:gd name="T85" fmla="*/ 332 h 539"/>
                  <a:gd name="T86" fmla="*/ 0 w 1248"/>
                  <a:gd name="T87" fmla="*/ 332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  <a:ea typeface="Gulim" pitchFamily="34" charset="-127"/>
                </a:endParaRPr>
              </a:p>
            </p:txBody>
          </p:sp>
        </p:grpSp>
        <p:sp>
          <p:nvSpPr>
            <p:cNvPr id="6" name="Freeform 9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>
                <a:gd name="T0" fmla="*/ 982 w 2296"/>
                <a:gd name="T1" fmla="*/ 1061 h 1469"/>
                <a:gd name="T2" fmla="*/ 1357 w 2296"/>
                <a:gd name="T3" fmla="*/ 1012 h 1469"/>
                <a:gd name="T4" fmla="*/ 1666 w 2296"/>
                <a:gd name="T5" fmla="*/ 957 h 1469"/>
                <a:gd name="T6" fmla="*/ 1916 w 2296"/>
                <a:gd name="T7" fmla="*/ 897 h 1469"/>
                <a:gd name="T8" fmla="*/ 2100 w 2296"/>
                <a:gd name="T9" fmla="*/ 832 h 1469"/>
                <a:gd name="T10" fmla="*/ 2220 w 2296"/>
                <a:gd name="T11" fmla="*/ 756 h 1469"/>
                <a:gd name="T12" fmla="*/ 2285 w 2296"/>
                <a:gd name="T13" fmla="*/ 669 h 1469"/>
                <a:gd name="T14" fmla="*/ 2290 w 2296"/>
                <a:gd name="T15" fmla="*/ 560 h 1469"/>
                <a:gd name="T16" fmla="*/ 2241 w 2296"/>
                <a:gd name="T17" fmla="*/ 457 h 1469"/>
                <a:gd name="T18" fmla="*/ 2144 w 2296"/>
                <a:gd name="T19" fmla="*/ 364 h 1469"/>
                <a:gd name="T20" fmla="*/ 2008 w 2296"/>
                <a:gd name="T21" fmla="*/ 277 h 1469"/>
                <a:gd name="T22" fmla="*/ 1769 w 2296"/>
                <a:gd name="T23" fmla="*/ 157 h 1469"/>
                <a:gd name="T24" fmla="*/ 1612 w 2296"/>
                <a:gd name="T25" fmla="*/ 92 h 1469"/>
                <a:gd name="T26" fmla="*/ 1476 w 2296"/>
                <a:gd name="T27" fmla="*/ 43 h 1469"/>
                <a:gd name="T28" fmla="*/ 1384 w 2296"/>
                <a:gd name="T29" fmla="*/ 10 h 1469"/>
                <a:gd name="T30" fmla="*/ 1346 w 2296"/>
                <a:gd name="T31" fmla="*/ 0 h 1469"/>
                <a:gd name="T32" fmla="*/ 1655 w 2296"/>
                <a:gd name="T33" fmla="*/ 119 h 1469"/>
                <a:gd name="T34" fmla="*/ 1948 w 2296"/>
                <a:gd name="T35" fmla="*/ 255 h 1469"/>
                <a:gd name="T36" fmla="*/ 2068 w 2296"/>
                <a:gd name="T37" fmla="*/ 326 h 1469"/>
                <a:gd name="T38" fmla="*/ 2171 w 2296"/>
                <a:gd name="T39" fmla="*/ 402 h 1469"/>
                <a:gd name="T40" fmla="*/ 2236 w 2296"/>
                <a:gd name="T41" fmla="*/ 478 h 1469"/>
                <a:gd name="T42" fmla="*/ 2263 w 2296"/>
                <a:gd name="T43" fmla="*/ 560 h 1469"/>
                <a:gd name="T44" fmla="*/ 2241 w 2296"/>
                <a:gd name="T45" fmla="*/ 636 h 1469"/>
                <a:gd name="T46" fmla="*/ 2171 w 2296"/>
                <a:gd name="T47" fmla="*/ 702 h 1469"/>
                <a:gd name="T48" fmla="*/ 2062 w 2296"/>
                <a:gd name="T49" fmla="*/ 756 h 1469"/>
                <a:gd name="T50" fmla="*/ 1921 w 2296"/>
                <a:gd name="T51" fmla="*/ 800 h 1469"/>
                <a:gd name="T52" fmla="*/ 1748 w 2296"/>
                <a:gd name="T53" fmla="*/ 843 h 1469"/>
                <a:gd name="T54" fmla="*/ 1351 w 2296"/>
                <a:gd name="T55" fmla="*/ 908 h 1469"/>
                <a:gd name="T56" fmla="*/ 923 w 2296"/>
                <a:gd name="T57" fmla="*/ 968 h 1469"/>
                <a:gd name="T58" fmla="*/ 521 w 2296"/>
                <a:gd name="T59" fmla="*/ 1028 h 1469"/>
                <a:gd name="T60" fmla="*/ 353 w 2296"/>
                <a:gd name="T61" fmla="*/ 1066 h 1469"/>
                <a:gd name="T62" fmla="*/ 206 w 2296"/>
                <a:gd name="T63" fmla="*/ 1104 h 1469"/>
                <a:gd name="T64" fmla="*/ 92 w 2296"/>
                <a:gd name="T65" fmla="*/ 1148 h 1469"/>
                <a:gd name="T66" fmla="*/ 22 w 2296"/>
                <a:gd name="T67" fmla="*/ 1202 h 1469"/>
                <a:gd name="T68" fmla="*/ 0 w 2296"/>
                <a:gd name="T69" fmla="*/ 1262 h 1469"/>
                <a:gd name="T70" fmla="*/ 27 w 2296"/>
                <a:gd name="T71" fmla="*/ 1327 h 1469"/>
                <a:gd name="T72" fmla="*/ 98 w 2296"/>
                <a:gd name="T73" fmla="*/ 1382 h 1469"/>
                <a:gd name="T74" fmla="*/ 196 w 2296"/>
                <a:gd name="T75" fmla="*/ 1425 h 1469"/>
                <a:gd name="T76" fmla="*/ 326 w 2296"/>
                <a:gd name="T77" fmla="*/ 1469 h 1469"/>
                <a:gd name="T78" fmla="*/ 217 w 2296"/>
                <a:gd name="T79" fmla="*/ 1414 h 1469"/>
                <a:gd name="T80" fmla="*/ 147 w 2296"/>
                <a:gd name="T81" fmla="*/ 1360 h 1469"/>
                <a:gd name="T82" fmla="*/ 120 w 2296"/>
                <a:gd name="T83" fmla="*/ 1306 h 1469"/>
                <a:gd name="T84" fmla="*/ 141 w 2296"/>
                <a:gd name="T85" fmla="*/ 1257 h 1469"/>
                <a:gd name="T86" fmla="*/ 212 w 2296"/>
                <a:gd name="T87" fmla="*/ 1208 h 1469"/>
                <a:gd name="T88" fmla="*/ 342 w 2296"/>
                <a:gd name="T89" fmla="*/ 1164 h 1469"/>
                <a:gd name="T90" fmla="*/ 527 w 2296"/>
                <a:gd name="T91" fmla="*/ 1121 h 1469"/>
                <a:gd name="T92" fmla="*/ 771 w 2296"/>
                <a:gd name="T93" fmla="*/ 1088 h 1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sz="1800">
                <a:solidFill>
                  <a:srgbClr val="FFFFFF"/>
                </a:solidFill>
                <a:ea typeface="Gulim" pitchFamily="34" charset="-127"/>
              </a:endParaRPr>
            </a:p>
          </p:txBody>
        </p:sp>
        <p:sp>
          <p:nvSpPr>
            <p:cNvPr id="7" name="Freeform 10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>
                <a:gd name="T0" fmla="*/ 0 w 5740"/>
                <a:gd name="T1" fmla="*/ 0 h 1906"/>
                <a:gd name="T2" fmla="*/ 0 w 5740"/>
                <a:gd name="T3" fmla="*/ 877 h 1906"/>
                <a:gd name="T4" fmla="*/ 5940 w 5740"/>
                <a:gd name="T5" fmla="*/ 877 h 1906"/>
                <a:gd name="T6" fmla="*/ 5940 w 5740"/>
                <a:gd name="T7" fmla="*/ 0 h 1906"/>
                <a:gd name="T8" fmla="*/ 0 w 5740"/>
                <a:gd name="T9" fmla="*/ 0 h 1906"/>
                <a:gd name="T10" fmla="*/ 0 w 5740"/>
                <a:gd name="T11" fmla="*/ 0 h 19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sz="1800">
                <a:solidFill>
                  <a:srgbClr val="FFFFFF"/>
                </a:solidFill>
                <a:ea typeface="Gulim" pitchFamily="34" charset="-127"/>
              </a:endParaRPr>
            </a:p>
          </p:txBody>
        </p:sp>
      </p:grpSp>
      <p:sp>
        <p:nvSpPr>
          <p:cNvPr id="52235" name="Rectangle 1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36725"/>
            <a:ext cx="7772400" cy="1920875"/>
          </a:xfrm>
        </p:spPr>
        <p:txBody>
          <a:bodyPr/>
          <a:lstStyle>
            <a:lvl1pPr>
              <a:defRPr sz="6000"/>
            </a:lvl1pPr>
          </a:lstStyle>
          <a:p>
            <a:pPr lvl="0"/>
            <a:r>
              <a:rPr lang="th-TH" noProof="0" smtClean="0"/>
              <a:t>คลิกเพื่อแก้ไขลักษณะต้นแบบชื่อเรื่อง</a:t>
            </a:r>
          </a:p>
        </p:txBody>
      </p:sp>
      <p:sp>
        <p:nvSpPr>
          <p:cNvPr id="52236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th-TH" noProof="0" smtClean="0"/>
              <a:t>คลิกเพื่อแก้ไขลักษณะต้นแบบหัวข้อย่อย</a:t>
            </a:r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5157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547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B2F5B3-63A8-4BD0-836A-2F4046AA56AC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5927982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50D3AF-924D-4519-AAE5-0B450D93A866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FFFFFF"/>
              </a:solidFill>
            </a:endParaRPr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2940701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D108E7-CB2B-42FB-AB42-888184B7087D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FFFFFF"/>
              </a:solidFill>
            </a:endParaRPr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5028198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8B39F8-3784-46B2-8F4F-A0A2783B843F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FFFFFF"/>
              </a:solidFill>
            </a:endParaRPr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9581667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00E0BB-4DA3-4C03-ACC1-025F645F2024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FFFFFF"/>
              </a:solidFill>
            </a:endParaRPr>
          </a:p>
        </p:txBody>
      </p:sp>
      <p:sp>
        <p:nvSpPr>
          <p:cNvPr id="9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3254800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938F2B-DFE2-44D1-95D6-C6F9BA65F6A9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FFFFFF"/>
              </a:solidFill>
            </a:endParaRPr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8502894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530556-2719-4D24-9BDC-B858EBED12B6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FFFFFF"/>
              </a:solidFill>
            </a:endParaRPr>
          </a:p>
        </p:txBody>
      </p:sp>
      <p:sp>
        <p:nvSpPr>
          <p:cNvPr id="4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1396054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21D418-3310-420C-86DB-D63D62989511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FFFFFF"/>
              </a:solidFill>
            </a:endParaRPr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6809123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422A9F-4177-4951-9B9C-F87D020C5DEE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FFFFFF"/>
              </a:solidFill>
            </a:endParaRPr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4406543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9DE837-F20E-4A5E-8FD8-2F689368E758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FFFFFF"/>
              </a:solidFill>
            </a:endParaRPr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2867614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73EF10-244C-4A60-BDC2-0DDAD60DEE8A}" type="slidenum">
              <a:rPr lang="en-US">
                <a:solidFill>
                  <a:srgbClr val="FFFFFF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FFFFFF"/>
              </a:solidFill>
            </a:endParaRPr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754246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2913F-915F-46A8-8E8F-D26051EFA28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8/19/2017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09ED2-4BEE-4278-B15E-0EFDB3B56DD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0095649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2913F-915F-46A8-8E8F-D26051EFA28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8/19/2017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09ED2-4BEE-4278-B15E-0EFDB3B56DD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6966936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2913F-915F-46A8-8E8F-D26051EFA28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8/19/2017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09ED2-4BEE-4278-B15E-0EFDB3B56DD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5231635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2913F-915F-46A8-8E8F-D26051EFA28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8/19/2017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09ED2-4BEE-4278-B15E-0EFDB3B56DD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5445865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2913F-915F-46A8-8E8F-D26051EFA28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8/19/2017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09ED2-4BEE-4278-B15E-0EFDB3B56DD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9785767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2913F-915F-46A8-8E8F-D26051EFA28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8/19/2017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09ED2-4BEE-4278-B15E-0EFDB3B56DD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6426822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2913F-915F-46A8-8E8F-D26051EFA28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8/19/2017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09ED2-4BEE-4278-B15E-0EFDB3B56DD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9367936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2913F-915F-46A8-8E8F-D26051EFA28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8/19/2017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09ED2-4BEE-4278-B15E-0EFDB3B56DD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346301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2913F-915F-46A8-8E8F-D26051EFA28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8/19/2017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09ED2-4BEE-4278-B15E-0EFDB3B56DD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2571898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2913F-915F-46A8-8E8F-D26051EFA28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8/19/2017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09ED2-4BEE-4278-B15E-0EFDB3B56DD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4668151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2913F-915F-46A8-8E8F-D26051EFA28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8/19/2017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A09ED2-4BEE-4278-B15E-0EFDB3B56DD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8025481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สาขาประเมินมาตรฐาน สสวท.</a:t>
            </a: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6A3F11-8958-4F1A-8E63-DCB076D0574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2230928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สาขาประเมินมาตรฐาน สสวท.</a:t>
            </a: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BFA98B-66E4-45DA-AE28-7FEA98775E7E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5366805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สาขาประเมินมาตรฐาน สสวท.</a:t>
            </a: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7B7172-66C9-40A4-AE2E-0C384BD28E69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6654509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สาขาประเมินมาตรฐาน สสวท.</a:t>
            </a:r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D28C22-91B2-47A1-9890-71E82D04558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3034720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สาขาประเมินมาตรฐาน สสวท.</a:t>
            </a:r>
            <a:endParaRPr lang="th-TH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EAE848-7427-400A-9A58-7DB14B5C2FDE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1864502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สาขาประเมินมาตรฐาน สสวท.</a:t>
            </a: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D7FE5F-4235-483D-8DE7-BA5B6584D65E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215806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สาขาประเมินมาตรฐาน สสวท.</a:t>
            </a:r>
            <a:endParaRPr lang="th-TH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3325CE-1FDF-485F-A5EB-435AE7721C6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2973666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th-TH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SmartArt Placeholder 8"/>
          <p:cNvSpPr>
            <a:spLocks noGrp="1"/>
          </p:cNvSpPr>
          <p:nvPr>
            <p:ph type="dgm" sz="quarter" idx="13"/>
          </p:nvPr>
        </p:nvSpPr>
        <p:spPr>
          <a:xfrm>
            <a:off x="684213" y="1773238"/>
            <a:ext cx="2519362" cy="2303462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11" name="Media Placeholder 10"/>
          <p:cNvSpPr>
            <a:spLocks noGrp="1"/>
          </p:cNvSpPr>
          <p:nvPr>
            <p:ph type="media" sz="quarter" idx="14"/>
          </p:nvPr>
        </p:nvSpPr>
        <p:spPr>
          <a:xfrm>
            <a:off x="3779838" y="3357563"/>
            <a:ext cx="3455987" cy="2735262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6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สาขาประเมินมาตรฐาน สสวท.</a:t>
            </a:r>
            <a:endParaRPr lang="th-TH">
              <a:solidFill>
                <a:srgbClr val="000000"/>
              </a:solidFill>
            </a:endParaRPr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17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9293C1-3488-47FF-B5A1-5AA05B51059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7727151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สาขาประเมินมาตรฐาน สสวท.</a:t>
            </a:r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6856B8-1222-4B1B-9D1E-E25C5F53A15F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2916250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สาขาประเมินมาตรฐาน สสวท.</a:t>
            </a: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C66504-6146-40AB-9678-CE5712DC313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6795066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สาขาประเมินมาตรฐาน สสวท.</a:t>
            </a: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346108-8F92-4635-BB36-C2D8D0429DFF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8302738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>
                <a:solidFill>
                  <a:srgbClr val="000000"/>
                </a:solidFill>
              </a:rPr>
              <a:t>สาขาประเมินมาตรฐาน สสวท.</a:t>
            </a: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AEA76C-E585-4596-AC49-A797890EFF7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6234807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6350"/>
            <a:ext cx="9140825" cy="6851650"/>
            <a:chOff x="0" y="4"/>
            <a:chExt cx="5758" cy="4316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0" y="1161"/>
              <a:ext cx="5758" cy="3159"/>
              <a:chOff x="0" y="1161"/>
              <a:chExt cx="5758" cy="3159"/>
            </a:xfrm>
          </p:grpSpPr>
          <p:sp>
            <p:nvSpPr>
              <p:cNvPr id="16" name="Freeform 4"/>
              <p:cNvSpPr>
                <a:spLocks/>
              </p:cNvSpPr>
              <p:nvPr/>
            </p:nvSpPr>
            <p:spPr bwMode="hidden">
              <a:xfrm>
                <a:off x="558" y="1161"/>
                <a:ext cx="5200" cy="3159"/>
              </a:xfrm>
              <a:custGeom>
                <a:avLst/>
                <a:gdLst>
                  <a:gd name="T0" fmla="*/ 0 w 5184"/>
                  <a:gd name="T1" fmla="*/ 3159 h 3159"/>
                  <a:gd name="T2" fmla="*/ 5184 w 5184"/>
                  <a:gd name="T3" fmla="*/ 3159 h 3159"/>
                  <a:gd name="T4" fmla="*/ 5184 w 5184"/>
                  <a:gd name="T5" fmla="*/ 0 h 3159"/>
                  <a:gd name="T6" fmla="*/ 0 w 5184"/>
                  <a:gd name="T7" fmla="*/ 0 h 3159"/>
                  <a:gd name="T8" fmla="*/ 0 w 5184"/>
                  <a:gd name="T9" fmla="*/ 3159 h 3159"/>
                  <a:gd name="T10" fmla="*/ 0 w 5184"/>
                  <a:gd name="T11" fmla="*/ 3159 h 315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5184" h="3159">
                    <a:moveTo>
                      <a:pt x="0" y="3159"/>
                    </a:moveTo>
                    <a:lnTo>
                      <a:pt x="5184" y="3159"/>
                    </a:lnTo>
                    <a:lnTo>
                      <a:pt x="5184" y="0"/>
                    </a:lnTo>
                    <a:lnTo>
                      <a:pt x="0" y="0"/>
                    </a:lnTo>
                    <a:lnTo>
                      <a:pt x="0" y="3159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 smtClean="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17" name="Freeform 5"/>
              <p:cNvSpPr>
                <a:spLocks/>
              </p:cNvSpPr>
              <p:nvPr/>
            </p:nvSpPr>
            <p:spPr bwMode="hidden">
              <a:xfrm>
                <a:off x="0" y="1161"/>
                <a:ext cx="558" cy="3159"/>
              </a:xfrm>
              <a:custGeom>
                <a:avLst/>
                <a:gdLst>
                  <a:gd name="T0" fmla="*/ 0 w 556"/>
                  <a:gd name="T1" fmla="*/ 0 h 3159"/>
                  <a:gd name="T2" fmla="*/ 0 w 556"/>
                  <a:gd name="T3" fmla="*/ 3159 h 3159"/>
                  <a:gd name="T4" fmla="*/ 556 w 556"/>
                  <a:gd name="T5" fmla="*/ 3159 h 3159"/>
                  <a:gd name="T6" fmla="*/ 556 w 556"/>
                  <a:gd name="T7" fmla="*/ 0 h 3159"/>
                  <a:gd name="T8" fmla="*/ 0 w 556"/>
                  <a:gd name="T9" fmla="*/ 0 h 3159"/>
                  <a:gd name="T10" fmla="*/ 0 w 556"/>
                  <a:gd name="T11" fmla="*/ 0 h 315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556" h="3159">
                    <a:moveTo>
                      <a:pt x="0" y="0"/>
                    </a:moveTo>
                    <a:lnTo>
                      <a:pt x="0" y="3159"/>
                    </a:lnTo>
                    <a:lnTo>
                      <a:pt x="556" y="3159"/>
                    </a:lnTo>
                    <a:lnTo>
                      <a:pt x="556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 smtClean="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</p:grpSp>
        <p:sp>
          <p:nvSpPr>
            <p:cNvPr id="6" name="Freeform 6"/>
            <p:cNvSpPr>
              <a:spLocks/>
            </p:cNvSpPr>
            <p:nvPr/>
          </p:nvSpPr>
          <p:spPr bwMode="ltGray">
            <a:xfrm>
              <a:off x="552" y="951"/>
              <a:ext cx="12" cy="4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420"/>
                </a:cxn>
                <a:cxn ang="0">
                  <a:pos x="12" y="420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" h="420">
                  <a:moveTo>
                    <a:pt x="0" y="0"/>
                  </a:moveTo>
                  <a:lnTo>
                    <a:pt x="0" y="420"/>
                  </a:lnTo>
                  <a:lnTo>
                    <a:pt x="12" y="42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hlink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sz="1800">
                <a:solidFill>
                  <a:srgbClr val="FFFFFF"/>
                </a:solidFill>
                <a:ea typeface="Gulim" pitchFamily="34" charset="-127"/>
              </a:endParaRPr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ltGray">
            <a:xfrm>
              <a:off x="767" y="1155"/>
              <a:ext cx="252" cy="12"/>
            </a:xfrm>
            <a:custGeom>
              <a:avLst/>
              <a:gdLst>
                <a:gd name="T0" fmla="*/ 251 w 251"/>
                <a:gd name="T1" fmla="*/ 0 h 12"/>
                <a:gd name="T2" fmla="*/ 0 w 251"/>
                <a:gd name="T3" fmla="*/ 0 h 12"/>
                <a:gd name="T4" fmla="*/ 0 w 251"/>
                <a:gd name="T5" fmla="*/ 12 h 12"/>
                <a:gd name="T6" fmla="*/ 251 w 251"/>
                <a:gd name="T7" fmla="*/ 12 h 12"/>
                <a:gd name="T8" fmla="*/ 251 w 251"/>
                <a:gd name="T9" fmla="*/ 0 h 12"/>
                <a:gd name="T10" fmla="*/ 251 w 251"/>
                <a:gd name="T11" fmla="*/ 0 h 1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51" h="12">
                  <a:moveTo>
                    <a:pt x="251" y="0"/>
                  </a:moveTo>
                  <a:lnTo>
                    <a:pt x="0" y="0"/>
                  </a:lnTo>
                  <a:lnTo>
                    <a:pt x="0" y="12"/>
                  </a:lnTo>
                  <a:lnTo>
                    <a:pt x="251" y="12"/>
                  </a:lnTo>
                  <a:lnTo>
                    <a:pt x="25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sz="1800" smtClean="0">
                <a:solidFill>
                  <a:srgbClr val="FFFFFF"/>
                </a:solidFill>
                <a:latin typeface="Garamond" pitchFamily="18" charset="0"/>
                <a:ea typeface="Gulim" pitchFamily="34" charset="-127"/>
              </a:endParaRPr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ltGray">
            <a:xfrm>
              <a:off x="0" y="1155"/>
              <a:ext cx="351" cy="12"/>
            </a:xfrm>
            <a:custGeom>
              <a:avLst/>
              <a:gdLst>
                <a:gd name="T0" fmla="*/ 0 w 251"/>
                <a:gd name="T1" fmla="*/ 0 h 12"/>
                <a:gd name="T2" fmla="*/ 0 w 251"/>
                <a:gd name="T3" fmla="*/ 12 h 12"/>
                <a:gd name="T4" fmla="*/ 251 w 251"/>
                <a:gd name="T5" fmla="*/ 12 h 12"/>
                <a:gd name="T6" fmla="*/ 251 w 251"/>
                <a:gd name="T7" fmla="*/ 0 h 12"/>
                <a:gd name="T8" fmla="*/ 0 w 251"/>
                <a:gd name="T9" fmla="*/ 0 h 12"/>
                <a:gd name="T10" fmla="*/ 0 w 251"/>
                <a:gd name="T11" fmla="*/ 0 h 1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51" h="12">
                  <a:moveTo>
                    <a:pt x="0" y="0"/>
                  </a:moveTo>
                  <a:lnTo>
                    <a:pt x="0" y="12"/>
                  </a:lnTo>
                  <a:lnTo>
                    <a:pt x="251" y="12"/>
                  </a:lnTo>
                  <a:lnTo>
                    <a:pt x="251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sz="1800" smtClean="0">
                <a:solidFill>
                  <a:srgbClr val="FFFFFF"/>
                </a:solidFill>
                <a:latin typeface="Garamond" pitchFamily="18" charset="0"/>
                <a:ea typeface="Gulim" pitchFamily="34" charset="-127"/>
              </a:endParaRPr>
            </a:p>
          </p:txBody>
        </p:sp>
        <p:grpSp>
          <p:nvGrpSpPr>
            <p:cNvPr id="9" name="Group 9"/>
            <p:cNvGrpSpPr>
              <a:grpSpLocks/>
            </p:cNvGrpSpPr>
            <p:nvPr/>
          </p:nvGrpSpPr>
          <p:grpSpPr bwMode="auto">
            <a:xfrm>
              <a:off x="348" y="4"/>
              <a:ext cx="5410" cy="4316"/>
              <a:chOff x="348" y="4"/>
              <a:chExt cx="5410" cy="4316"/>
            </a:xfrm>
          </p:grpSpPr>
          <p:sp>
            <p:nvSpPr>
              <p:cNvPr id="10" name="Freeform 10"/>
              <p:cNvSpPr>
                <a:spLocks/>
              </p:cNvSpPr>
              <p:nvPr/>
            </p:nvSpPr>
            <p:spPr bwMode="ltGray">
              <a:xfrm>
                <a:off x="552" y="4"/>
                <a:ext cx="12" cy="695"/>
              </a:xfrm>
              <a:custGeom>
                <a:avLst/>
                <a:gdLst>
                  <a:gd name="T0" fmla="*/ 12 w 12"/>
                  <a:gd name="T1" fmla="*/ 0 h 695"/>
                  <a:gd name="T2" fmla="*/ 0 w 12"/>
                  <a:gd name="T3" fmla="*/ 0 h 695"/>
                  <a:gd name="T4" fmla="*/ 0 w 12"/>
                  <a:gd name="T5" fmla="*/ 695 h 695"/>
                  <a:gd name="T6" fmla="*/ 12 w 12"/>
                  <a:gd name="T7" fmla="*/ 695 h 695"/>
                  <a:gd name="T8" fmla="*/ 12 w 12"/>
                  <a:gd name="T9" fmla="*/ 0 h 695"/>
                  <a:gd name="T10" fmla="*/ 12 w 12"/>
                  <a:gd name="T11" fmla="*/ 0 h 69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695">
                    <a:moveTo>
                      <a:pt x="12" y="0"/>
                    </a:moveTo>
                    <a:lnTo>
                      <a:pt x="0" y="0"/>
                    </a:lnTo>
                    <a:lnTo>
                      <a:pt x="0" y="695"/>
                    </a:lnTo>
                    <a:lnTo>
                      <a:pt x="12" y="695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 smtClean="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11" name="Freeform 11"/>
              <p:cNvSpPr>
                <a:spLocks/>
              </p:cNvSpPr>
              <p:nvPr/>
            </p:nvSpPr>
            <p:spPr bwMode="ltGray">
              <a:xfrm>
                <a:off x="552" y="1623"/>
                <a:ext cx="12" cy="2697"/>
              </a:xfrm>
              <a:custGeom>
                <a:avLst/>
                <a:gdLst>
                  <a:gd name="T0" fmla="*/ 0 w 12"/>
                  <a:gd name="T1" fmla="*/ 2697 h 2697"/>
                  <a:gd name="T2" fmla="*/ 12 w 12"/>
                  <a:gd name="T3" fmla="*/ 2697 h 2697"/>
                  <a:gd name="T4" fmla="*/ 12 w 12"/>
                  <a:gd name="T5" fmla="*/ 0 h 2697"/>
                  <a:gd name="T6" fmla="*/ 0 w 12"/>
                  <a:gd name="T7" fmla="*/ 0 h 2697"/>
                  <a:gd name="T8" fmla="*/ 0 w 12"/>
                  <a:gd name="T9" fmla="*/ 2697 h 2697"/>
                  <a:gd name="T10" fmla="*/ 0 w 12"/>
                  <a:gd name="T11" fmla="*/ 2697 h 269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2697">
                    <a:moveTo>
                      <a:pt x="0" y="2697"/>
                    </a:moveTo>
                    <a:lnTo>
                      <a:pt x="12" y="2697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69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 smtClean="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12" name="Freeform 12"/>
              <p:cNvSpPr>
                <a:spLocks/>
              </p:cNvSpPr>
              <p:nvPr/>
            </p:nvSpPr>
            <p:spPr bwMode="ltGray">
              <a:xfrm>
                <a:off x="1019" y="1155"/>
                <a:ext cx="4739" cy="12"/>
              </a:xfrm>
              <a:custGeom>
                <a:avLst/>
                <a:gdLst>
                  <a:gd name="T0" fmla="*/ 4724 w 4724"/>
                  <a:gd name="T1" fmla="*/ 0 h 12"/>
                  <a:gd name="T2" fmla="*/ 0 w 4724"/>
                  <a:gd name="T3" fmla="*/ 0 h 12"/>
                  <a:gd name="T4" fmla="*/ 0 w 4724"/>
                  <a:gd name="T5" fmla="*/ 12 h 12"/>
                  <a:gd name="T6" fmla="*/ 4724 w 4724"/>
                  <a:gd name="T7" fmla="*/ 12 h 12"/>
                  <a:gd name="T8" fmla="*/ 4724 w 4724"/>
                  <a:gd name="T9" fmla="*/ 0 h 12"/>
                  <a:gd name="T10" fmla="*/ 4724 w 4724"/>
                  <a:gd name="T11" fmla="*/ 0 h 1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724" h="12">
                    <a:moveTo>
                      <a:pt x="4724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4724" y="12"/>
                    </a:lnTo>
                    <a:lnTo>
                      <a:pt x="47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 smtClean="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13" name="Freeform 13"/>
              <p:cNvSpPr>
                <a:spLocks/>
              </p:cNvSpPr>
              <p:nvPr/>
            </p:nvSpPr>
            <p:spPr bwMode="ltGray">
              <a:xfrm>
                <a:off x="552" y="1371"/>
                <a:ext cx="12" cy="252"/>
              </a:xfrm>
              <a:custGeom>
                <a:avLst/>
                <a:gdLst>
                  <a:gd name="T0" fmla="*/ 0 w 12"/>
                  <a:gd name="T1" fmla="*/ 252 h 252"/>
                  <a:gd name="T2" fmla="*/ 12 w 12"/>
                  <a:gd name="T3" fmla="*/ 252 h 252"/>
                  <a:gd name="T4" fmla="*/ 12 w 12"/>
                  <a:gd name="T5" fmla="*/ 0 h 252"/>
                  <a:gd name="T6" fmla="*/ 0 w 12"/>
                  <a:gd name="T7" fmla="*/ 0 h 252"/>
                  <a:gd name="T8" fmla="*/ 0 w 12"/>
                  <a:gd name="T9" fmla="*/ 252 h 252"/>
                  <a:gd name="T10" fmla="*/ 0 w 12"/>
                  <a:gd name="T11" fmla="*/ 252 h 25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252">
                    <a:moveTo>
                      <a:pt x="0" y="252"/>
                    </a:moveTo>
                    <a:lnTo>
                      <a:pt x="12" y="252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5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 smtClean="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14" name="Freeform 14"/>
              <p:cNvSpPr>
                <a:spLocks/>
              </p:cNvSpPr>
              <p:nvPr/>
            </p:nvSpPr>
            <p:spPr bwMode="ltGray">
              <a:xfrm>
                <a:off x="552" y="699"/>
                <a:ext cx="12" cy="252"/>
              </a:xfrm>
              <a:custGeom>
                <a:avLst/>
                <a:gdLst>
                  <a:gd name="T0" fmla="*/ 12 w 12"/>
                  <a:gd name="T1" fmla="*/ 0 h 252"/>
                  <a:gd name="T2" fmla="*/ 0 w 12"/>
                  <a:gd name="T3" fmla="*/ 0 h 252"/>
                  <a:gd name="T4" fmla="*/ 0 w 12"/>
                  <a:gd name="T5" fmla="*/ 252 h 252"/>
                  <a:gd name="T6" fmla="*/ 12 w 12"/>
                  <a:gd name="T7" fmla="*/ 252 h 252"/>
                  <a:gd name="T8" fmla="*/ 12 w 12"/>
                  <a:gd name="T9" fmla="*/ 0 h 252"/>
                  <a:gd name="T10" fmla="*/ 12 w 12"/>
                  <a:gd name="T11" fmla="*/ 0 h 25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252">
                    <a:moveTo>
                      <a:pt x="12" y="0"/>
                    </a:moveTo>
                    <a:lnTo>
                      <a:pt x="0" y="0"/>
                    </a:lnTo>
                    <a:lnTo>
                      <a:pt x="0" y="252"/>
                    </a:lnTo>
                    <a:lnTo>
                      <a:pt x="12" y="252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 smtClean="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15" name="Freeform 15"/>
              <p:cNvSpPr>
                <a:spLocks/>
              </p:cNvSpPr>
              <p:nvPr/>
            </p:nvSpPr>
            <p:spPr bwMode="ltGray">
              <a:xfrm>
                <a:off x="348" y="1155"/>
                <a:ext cx="419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18" y="12"/>
                  </a:cxn>
                  <a:cxn ang="0">
                    <a:pos x="418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418" h="12">
                    <a:moveTo>
                      <a:pt x="0" y="0"/>
                    </a:moveTo>
                    <a:lnTo>
                      <a:pt x="0" y="12"/>
                    </a:lnTo>
                    <a:lnTo>
                      <a:pt x="418" y="12"/>
                    </a:lnTo>
                    <a:lnTo>
                      <a:pt x="418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  <a:ea typeface="Gulim" pitchFamily="34" charset="-127"/>
                </a:endParaRPr>
              </a:p>
            </p:txBody>
          </p:sp>
        </p:grpSp>
      </p:grpSp>
      <p:sp>
        <p:nvSpPr>
          <p:cNvPr id="63504" name="Rectangle 16"/>
          <p:cNvSpPr>
            <a:spLocks noGrp="1" noChangeArrowheads="1"/>
          </p:cNvSpPr>
          <p:nvPr>
            <p:ph type="ctrTitle" sz="quarter"/>
          </p:nvPr>
        </p:nvSpPr>
        <p:spPr>
          <a:xfrm>
            <a:off x="1066800" y="1997075"/>
            <a:ext cx="7086600" cy="1431925"/>
          </a:xfrm>
        </p:spPr>
        <p:txBody>
          <a:bodyPr anchor="b"/>
          <a:lstStyle>
            <a:lvl1pPr>
              <a:defRPr/>
            </a:lvl1pPr>
          </a:lstStyle>
          <a:p>
            <a:r>
              <a:rPr lang="th-TH"/>
              <a:t>Click to edit Master title style</a:t>
            </a:r>
          </a:p>
        </p:txBody>
      </p:sp>
      <p:sp>
        <p:nvSpPr>
          <p:cNvPr id="63505" name="Rectangle 1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066800" y="3886200"/>
            <a:ext cx="6400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th-TH"/>
              <a:t>Click to edit Master subtitle style</a:t>
            </a:r>
          </a:p>
        </p:txBody>
      </p:sp>
      <p:sp>
        <p:nvSpPr>
          <p:cNvPr id="18" name="Rectangle 18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46F15E19-6473-4D7C-8B08-594D7C757413}" type="datetime1">
              <a:rPr lang="th-TH" smtClean="0"/>
              <a:pPr>
                <a:defRPr/>
              </a:pPr>
              <a:t>19/08/60</a:t>
            </a:fld>
            <a:endParaRPr lang="th-TH"/>
          </a:p>
        </p:txBody>
      </p:sp>
      <p:sp>
        <p:nvSpPr>
          <p:cNvPr id="19" name="Rectangle 19"/>
          <p:cNvSpPr>
            <a:spLocks noGrp="1" noChangeArrowheads="1"/>
          </p:cNvSpPr>
          <p:nvPr>
            <p:ph type="ftr" sz="quarter" idx="11"/>
          </p:nvPr>
        </p:nvSpPr>
        <p:spPr>
          <a:xfrm>
            <a:off x="3352800" y="6248400"/>
            <a:ext cx="2895600" cy="457200"/>
          </a:xfrm>
        </p:spPr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20" name="Rectangle 2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B41BB10F-317E-4907-B57F-6126B49501D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33845188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F7B784E7-D982-47FF-941A-DC7759B1E99B}" type="datetime1">
              <a:rPr lang="th-TH" smtClean="0"/>
              <a:pPr>
                <a:defRPr/>
              </a:pPr>
              <a:t>19/08/60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5BDE9739-9BAF-49D2-B6D7-8BD1570A2EE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06465373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D35534B1-6121-49E1-82C0-022DB03220E1}" type="datetime1">
              <a:rPr lang="th-TH" smtClean="0"/>
              <a:pPr>
                <a:defRPr/>
              </a:pPr>
              <a:t>19/08/60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A5A98FC5-23BC-4FA8-94E3-394C46BB3F5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06809846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1981200"/>
            <a:ext cx="36957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14900" y="1981200"/>
            <a:ext cx="36957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CD123B3D-1509-4ED1-8AD2-D9E3FF029A85}" type="datetime1">
              <a:rPr lang="th-TH" smtClean="0"/>
              <a:pPr>
                <a:defRPr/>
              </a:pPr>
              <a:t>19/08/60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AB725003-7DEE-4DB6-AE83-B55B0953A75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56155936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DF831A58-2969-4F1C-B937-8695202F5A1C}" type="datetime1">
              <a:rPr lang="th-TH" smtClean="0"/>
              <a:pPr>
                <a:defRPr/>
              </a:pPr>
              <a:t>19/08/60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2E28C039-99DD-4FAC-B2C8-3217007FA25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71927239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0897CCF7-9B86-4CEB-8C61-E33A62929AED}" type="datetime1">
              <a:rPr lang="th-TH" smtClean="0"/>
              <a:pPr>
                <a:defRPr/>
              </a:pPr>
              <a:t>19/08/60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1040C2D3-2279-470E-9837-2EF911144A9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26685027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EC817C46-3CA1-4231-B547-AED41E1C8960}" type="datetime1">
              <a:rPr lang="th-TH" smtClean="0"/>
              <a:pPr>
                <a:defRPr/>
              </a:pPr>
              <a:t>19/08/60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6A672F5F-6AD7-4C34-8BED-67F6C05E0B8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89848856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7B093985-D400-4666-8DDE-D61A8B9B5757}" type="datetime1">
              <a:rPr lang="th-TH" smtClean="0"/>
              <a:pPr>
                <a:defRPr/>
              </a:pPr>
              <a:t>19/08/60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3CF6E652-C01E-4EA2-A8EE-10331025FA4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41277110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6C4A2D3E-9B23-492B-93F8-ED57E47073B1}" type="datetime1">
              <a:rPr lang="th-TH" smtClean="0"/>
              <a:pPr>
                <a:defRPr/>
              </a:pPr>
              <a:t>19/08/60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FB2940EE-3DEC-474F-9DE6-68F0671351B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93318566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8A9EBCE1-AE8E-4C24-872E-4003272F39E8}" type="datetime1">
              <a:rPr lang="th-TH" smtClean="0"/>
              <a:pPr>
                <a:defRPr/>
              </a:pPr>
              <a:t>19/08/60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AB2E6EEC-EECA-4308-8D85-47B7FF101F1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76611883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24650" y="304800"/>
            <a:ext cx="1885950" cy="5791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304800"/>
            <a:ext cx="5505450" cy="5791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399705D4-287B-411E-9C17-7E9B8094C6B5}" type="datetime1">
              <a:rPr lang="th-TH" smtClean="0"/>
              <a:pPr>
                <a:defRPr/>
              </a:pPr>
              <a:t>19/08/60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2EC17DF0-054B-4C0B-9E8A-3D9982C8BA3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98614777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1066800" y="304800"/>
            <a:ext cx="7543800" cy="579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970CF692-7D66-4654-8BA4-03B7F2CB6A38}" type="datetime1">
              <a:rPr lang="th-TH" smtClean="0"/>
              <a:pPr>
                <a:defRPr/>
              </a:pPr>
              <a:t>19/08/60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6464AB66-26AA-42E6-9CED-DFCAD327B56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26927081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304800"/>
            <a:ext cx="7543800" cy="14319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1066800" y="1981200"/>
            <a:ext cx="7543800" cy="4114800"/>
          </a:xfrm>
        </p:spPr>
        <p:txBody>
          <a:bodyPr/>
          <a:lstStyle/>
          <a:p>
            <a:pPr lvl="0"/>
            <a:endParaRPr lang="th-TH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526903A6-9933-41AF-BBB0-8A79654EBE3B}" type="datetime1">
              <a:rPr lang="th-TH" smtClean="0"/>
              <a:pPr>
                <a:defRPr/>
              </a:pPr>
              <a:t>19/08/60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5EE5378C-890A-475D-992D-5AE91F8D64F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12634482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304800"/>
            <a:ext cx="7543800" cy="14319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066800" y="1981200"/>
            <a:ext cx="36957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14900" y="1981200"/>
            <a:ext cx="36957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2706B357-56BA-47B5-851E-6E482A1FD84A}" type="datetime1">
              <a:rPr lang="th-TH" smtClean="0"/>
              <a:pPr>
                <a:defRPr/>
              </a:pPr>
              <a:t>19/08/60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Garamond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Garamond" pitchFamily="18" charset="0"/>
              </a:defRPr>
            </a:lvl1pPr>
          </a:lstStyle>
          <a:p>
            <a:pPr>
              <a:defRPr/>
            </a:pPr>
            <a:fld id="{DD3E480F-CC87-4A47-90DC-411DA35C04C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71871316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6333932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5588567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2849895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1218706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6698292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3388894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989464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4554405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1834310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7576965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5488234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เนื้อหา 1"/>
          <p:cNvSpPr>
            <a:spLocks noGrp="1"/>
          </p:cNvSpPr>
          <p:nvPr>
            <p:ph/>
          </p:nvPr>
        </p:nvSpPr>
        <p:spPr>
          <a:xfrm>
            <a:off x="1066800" y="304800"/>
            <a:ext cx="7543800" cy="5791200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3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96165E-8A90-443E-95AC-D0822FB5B958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7980972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ชื่อเรื่องและไดอะแกรมหรือแผนผังองค์ก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066800" y="304800"/>
            <a:ext cx="7543800" cy="14319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 SmartArt 2"/>
          <p:cNvSpPr>
            <a:spLocks noGrp="1"/>
          </p:cNvSpPr>
          <p:nvPr>
            <p:ph type="dgm" idx="1"/>
          </p:nvPr>
        </p:nvSpPr>
        <p:spPr>
          <a:xfrm>
            <a:off x="1066800" y="1981200"/>
            <a:ext cx="7543800" cy="4114800"/>
          </a:xfrm>
        </p:spPr>
        <p:txBody>
          <a:bodyPr/>
          <a:lstStyle/>
          <a:p>
            <a:pPr lvl="0"/>
            <a:endParaRPr lang="th-TH" noProof="0" smtClean="0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BD24B9-442E-48C0-85F7-E37DBA4F2BC0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3574597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9721576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1171404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289122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6926900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1016680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3713522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7459595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1003775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4025898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1971160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2903542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เนื้อหา 1"/>
          <p:cNvSpPr>
            <a:spLocks noGrp="1"/>
          </p:cNvSpPr>
          <p:nvPr>
            <p:ph/>
          </p:nvPr>
        </p:nvSpPr>
        <p:spPr>
          <a:xfrm>
            <a:off x="1066800" y="304800"/>
            <a:ext cx="7543800" cy="5791200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3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96165E-8A90-443E-95AC-D0822FB5B958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0184612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ชื่อเรื่องและไดอะแกรมหรือแผนผังองค์ก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066800" y="304800"/>
            <a:ext cx="7543800" cy="14319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 SmartArt 2"/>
          <p:cNvSpPr>
            <a:spLocks noGrp="1"/>
          </p:cNvSpPr>
          <p:nvPr>
            <p:ph type="dgm" idx="1"/>
          </p:nvPr>
        </p:nvSpPr>
        <p:spPr>
          <a:xfrm>
            <a:off x="1066800" y="1981200"/>
            <a:ext cx="7543800" cy="4114800"/>
          </a:xfrm>
        </p:spPr>
        <p:txBody>
          <a:bodyPr/>
          <a:lstStyle/>
          <a:p>
            <a:pPr lvl="0"/>
            <a:endParaRPr lang="th-TH" noProof="0" smtClean="0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BD24B9-442E-48C0-85F7-E37DBA4F2BC0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7941919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th-TH" smtClean="0">
                <a:solidFill>
                  <a:prstClr val="black">
                    <a:tint val="75000"/>
                  </a:prstClr>
                </a:solidFill>
              </a:rPr>
              <a:t>สาขาประเมินมาตรฐาน สสวท.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EBCD16-C10C-4D63-B729-E60903977F5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575031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th-TH" smtClean="0">
                <a:solidFill>
                  <a:prstClr val="black">
                    <a:tint val="75000"/>
                  </a:prstClr>
                </a:solidFill>
              </a:rPr>
              <a:t>สาขาประเมินมาตรฐาน สสวท.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28749BC-0001-47A8-83B1-672BE5CBE6B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2306051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th-TH" smtClean="0">
                <a:solidFill>
                  <a:prstClr val="black">
                    <a:tint val="75000"/>
                  </a:prstClr>
                </a:solidFill>
              </a:rPr>
              <a:t>สาขาประเมินมาตรฐาน สสวท.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96F9E6-5A94-44FC-BA23-23E1D99C1A0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8787143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th-TH" smtClean="0">
                <a:solidFill>
                  <a:prstClr val="black">
                    <a:tint val="75000"/>
                  </a:prstClr>
                </a:solidFill>
              </a:rPr>
              <a:t>สาขาประเมินมาตรฐาน สสวท.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88BDF0F-A440-42D3-B76A-924B6395B8C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9576309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th-TH" smtClean="0">
                <a:solidFill>
                  <a:prstClr val="black">
                    <a:tint val="75000"/>
                  </a:prstClr>
                </a:solidFill>
              </a:rPr>
              <a:t>สาขาประเมินมาตรฐาน สสวท.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6F095D-60D9-400C-B9F8-4A78729F7DC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1957140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th-TH" smtClean="0">
                <a:solidFill>
                  <a:prstClr val="black">
                    <a:tint val="75000"/>
                  </a:prstClr>
                </a:solidFill>
              </a:rPr>
              <a:t>สาขาประเมินมาตรฐาน สสวท.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DDF741-9012-438C-8550-F5A6D215378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5616922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th-TH" smtClean="0">
                <a:solidFill>
                  <a:prstClr val="black">
                    <a:tint val="75000"/>
                  </a:prstClr>
                </a:solidFill>
              </a:rPr>
              <a:t>สาขาประเมินมาตรฐาน สสวท.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15214CE-1418-414E-9E17-2BA5B6FB415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3770260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th-TH" smtClean="0">
                <a:solidFill>
                  <a:prstClr val="black">
                    <a:tint val="75000"/>
                  </a:prstClr>
                </a:solidFill>
              </a:rPr>
              <a:t>สาขาประเมินมาตรฐาน สสวท.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D4DEE4C-67ED-49D9-ABB0-1E009B75E68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6676601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th-TH" smtClean="0">
                <a:solidFill>
                  <a:prstClr val="black">
                    <a:tint val="75000"/>
                  </a:prstClr>
                </a:solidFill>
              </a:rPr>
              <a:t>สาขาประเมินมาตรฐาน สสวท.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276F18-BD46-4D89-9F6D-2183974E0FB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3532775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th-TH" smtClean="0">
                <a:solidFill>
                  <a:prstClr val="black">
                    <a:tint val="75000"/>
                  </a:prstClr>
                </a:solidFill>
              </a:rPr>
              <a:t>สาขาประเมินมาตรฐาน สสวท.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AEDE73-598D-450D-89A5-19F724A0FB5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3259084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th-TH" smtClean="0">
                <a:solidFill>
                  <a:prstClr val="black">
                    <a:tint val="75000"/>
                  </a:prstClr>
                </a:solidFill>
              </a:rPr>
              <a:t>สาขาประเมินมาตรฐาน สสวท.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551F6F6-214F-4587-BB65-A79B2D7362B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3039099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h-TH" smtClean="0">
                <a:solidFill>
                  <a:prstClr val="black">
                    <a:tint val="75000"/>
                  </a:prstClr>
                </a:solidFill>
              </a:rPr>
              <a:t>สาขาประเมินมาตรฐาน สสวท.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ECB520-6144-4088-8A26-762E669ECC11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5442899"/>
      </p:ext>
    </p:extLst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375" y="461963"/>
            <a:ext cx="1873250" cy="210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4678938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562065"/>
      </p:ext>
    </p:extLst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5E6A2-3E96-4339-90DB-46389185ABFB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2805427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6EF6F-40E6-4050-9872-97CE445279A6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0866011"/>
      </p:ext>
    </p:extLst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72516-07D7-4665-B2B7-1BB35CC51CCE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164777"/>
      </p:ext>
    </p:extLst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A8A04-C580-44E1-8D7E-7B9C39B38A26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4968803"/>
      </p:ext>
    </p:extLst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1B9B5-8779-4640-85D0-9A392F31D8B2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1751327"/>
      </p:ext>
    </p:extLst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E133C-2988-44F7-8E6E-D641C4B24C4A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4956154"/>
      </p:ext>
    </p:extLst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A003-B9E3-4C1A-AFB7-C4AE54B75262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9511535"/>
      </p:ext>
    </p:extLst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47C23-EED3-4B16-902C-54C07DF5022E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7678624"/>
      </p:ext>
    </p:extLst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856C4-C47C-4A65-B475-12C40AE0A8E2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497954"/>
      </p:ext>
    </p:extLst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F7E7E-E4B3-49CD-A2D4-78E6C7C47ECB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9194968"/>
      </p:ext>
    </p:extLst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49AC3-89FB-4BCA-9768-0155C33F1914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2505461"/>
      </p:ext>
    </p:extLst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5E6A2-3E96-4339-90DB-46389185ABFB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6930287"/>
      </p:ext>
    </p:extLst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6EF6F-40E6-4050-9872-97CE445279A6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9654831"/>
      </p:ext>
    </p:extLst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72516-07D7-4665-B2B7-1BB35CC51CCE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4675492"/>
      </p:ext>
    </p:extLst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A8A04-C580-44E1-8D7E-7B9C39B38A26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0234137"/>
      </p:ext>
    </p:extLst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1B9B5-8779-4640-85D0-9A392F31D8B2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3440519"/>
      </p:ext>
    </p:extLst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E133C-2988-44F7-8E6E-D641C4B24C4A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2417400"/>
      </p:ext>
    </p:extLst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A003-B9E3-4C1A-AFB7-C4AE54B75262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678945"/>
      </p:ext>
    </p:extLst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47C23-EED3-4B16-902C-54C07DF5022E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8918453"/>
      </p:ext>
    </p:extLst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856C4-C47C-4A65-B475-12C40AE0A8E2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2672053"/>
      </p:ext>
    </p:extLst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F7E7E-E4B3-49CD-A2D4-78E6C7C47ECB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9927109"/>
      </p:ext>
    </p:extLst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49AC3-89FB-4BCA-9768-0155C33F1914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3394152"/>
      </p:ext>
    </p:extLst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5E6A2-3E96-4339-90DB-46389185ABFB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5579861"/>
      </p:ext>
    </p:extLst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6EF6F-40E6-4050-9872-97CE445279A6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1695018"/>
      </p:ext>
    </p:extLst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72516-07D7-4665-B2B7-1BB35CC51CCE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6397396"/>
      </p:ext>
    </p:extLst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A8A04-C580-44E1-8D7E-7B9C39B38A26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1211179"/>
      </p:ext>
    </p:extLst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1B9B5-8779-4640-85D0-9A392F31D8B2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8098173"/>
      </p:ext>
    </p:extLst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E133C-2988-44F7-8E6E-D641C4B24C4A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8885920"/>
      </p:ext>
    </p:extLst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A003-B9E3-4C1A-AFB7-C4AE54B75262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1729780"/>
      </p:ext>
    </p:extLst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47C23-EED3-4B16-902C-54C07DF5022E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7992459"/>
      </p:ext>
    </p:extLst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856C4-C47C-4A65-B475-12C40AE0A8E2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5476156"/>
      </p:ext>
    </p:extLst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F7E7E-E4B3-49CD-A2D4-78E6C7C47ECB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2148830"/>
      </p:ext>
    </p:extLst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49AC3-89FB-4BCA-9768-0155C33F1914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03887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40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.xml"/><Relationship Id="rId13" Type="http://schemas.openxmlformats.org/officeDocument/2006/relationships/slideLayout" Target="../slideLayouts/slideLayout53.xml"/><Relationship Id="rId3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7.xml"/><Relationship Id="rId12" Type="http://schemas.openxmlformats.org/officeDocument/2006/relationships/slideLayout" Target="../slideLayouts/slideLayout52.xml"/><Relationship Id="rId2" Type="http://schemas.openxmlformats.org/officeDocument/2006/relationships/slideLayout" Target="../slideLayouts/slideLayout42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6.xml"/><Relationship Id="rId11" Type="http://schemas.openxmlformats.org/officeDocument/2006/relationships/slideLayout" Target="../slideLayouts/slideLayout51.xml"/><Relationship Id="rId5" Type="http://schemas.openxmlformats.org/officeDocument/2006/relationships/slideLayout" Target="../slideLayouts/slideLayout4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50.xml"/><Relationship Id="rId4" Type="http://schemas.openxmlformats.org/officeDocument/2006/relationships/slideLayout" Target="../slideLayouts/slideLayout44.xml"/><Relationship Id="rId9" Type="http://schemas.openxmlformats.org/officeDocument/2006/relationships/slideLayout" Target="../slideLayouts/slideLayout49.xml"/><Relationship Id="rId1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1.xml"/><Relationship Id="rId3" Type="http://schemas.openxmlformats.org/officeDocument/2006/relationships/slideLayout" Target="../slideLayouts/slideLayout56.xml"/><Relationship Id="rId7" Type="http://schemas.openxmlformats.org/officeDocument/2006/relationships/slideLayout" Target="../slideLayouts/slideLayout60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55.xml"/><Relationship Id="rId1" Type="http://schemas.openxmlformats.org/officeDocument/2006/relationships/slideLayout" Target="../slideLayouts/slideLayout54.xml"/><Relationship Id="rId6" Type="http://schemas.openxmlformats.org/officeDocument/2006/relationships/slideLayout" Target="../slideLayouts/slideLayout59.xml"/><Relationship Id="rId11" Type="http://schemas.openxmlformats.org/officeDocument/2006/relationships/slideLayout" Target="../slideLayouts/slideLayout64.xml"/><Relationship Id="rId5" Type="http://schemas.openxmlformats.org/officeDocument/2006/relationships/slideLayout" Target="../slideLayouts/slideLayout58.xml"/><Relationship Id="rId10" Type="http://schemas.openxmlformats.org/officeDocument/2006/relationships/slideLayout" Target="../slideLayouts/slideLayout63.xml"/><Relationship Id="rId4" Type="http://schemas.openxmlformats.org/officeDocument/2006/relationships/slideLayout" Target="../slideLayouts/slideLayout57.xml"/><Relationship Id="rId9" Type="http://schemas.openxmlformats.org/officeDocument/2006/relationships/slideLayout" Target="../slideLayouts/slideLayout62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2.xml"/><Relationship Id="rId3" Type="http://schemas.openxmlformats.org/officeDocument/2006/relationships/slideLayout" Target="../slideLayouts/slideLayout67.xml"/><Relationship Id="rId7" Type="http://schemas.openxmlformats.org/officeDocument/2006/relationships/slideLayout" Target="../slideLayouts/slideLayout71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66.xml"/><Relationship Id="rId1" Type="http://schemas.openxmlformats.org/officeDocument/2006/relationships/slideLayout" Target="../slideLayouts/slideLayout65.xml"/><Relationship Id="rId6" Type="http://schemas.openxmlformats.org/officeDocument/2006/relationships/slideLayout" Target="../slideLayouts/slideLayout70.xml"/><Relationship Id="rId11" Type="http://schemas.openxmlformats.org/officeDocument/2006/relationships/slideLayout" Target="../slideLayouts/slideLayout75.xml"/><Relationship Id="rId5" Type="http://schemas.openxmlformats.org/officeDocument/2006/relationships/slideLayout" Target="../slideLayouts/slideLayout69.xml"/><Relationship Id="rId10" Type="http://schemas.openxmlformats.org/officeDocument/2006/relationships/slideLayout" Target="../slideLayouts/slideLayout74.xml"/><Relationship Id="rId4" Type="http://schemas.openxmlformats.org/officeDocument/2006/relationships/slideLayout" Target="../slideLayouts/slideLayout68.xml"/><Relationship Id="rId9" Type="http://schemas.openxmlformats.org/officeDocument/2006/relationships/slideLayout" Target="../slideLayouts/slideLayout73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3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78.xml"/><Relationship Id="rId7" Type="http://schemas.openxmlformats.org/officeDocument/2006/relationships/slideLayout" Target="../slideLayouts/slideLayout82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77.xml"/><Relationship Id="rId1" Type="http://schemas.openxmlformats.org/officeDocument/2006/relationships/slideLayout" Target="../slideLayouts/slideLayout76.xml"/><Relationship Id="rId6" Type="http://schemas.openxmlformats.org/officeDocument/2006/relationships/slideLayout" Target="../slideLayouts/slideLayout81.xml"/><Relationship Id="rId11" Type="http://schemas.openxmlformats.org/officeDocument/2006/relationships/slideLayout" Target="../slideLayouts/slideLayout86.xml"/><Relationship Id="rId5" Type="http://schemas.openxmlformats.org/officeDocument/2006/relationships/slideLayout" Target="../slideLayouts/slideLayout80.xml"/><Relationship Id="rId10" Type="http://schemas.openxmlformats.org/officeDocument/2006/relationships/slideLayout" Target="../slideLayouts/slideLayout85.xml"/><Relationship Id="rId4" Type="http://schemas.openxmlformats.org/officeDocument/2006/relationships/slideLayout" Target="../slideLayouts/slideLayout79.xml"/><Relationship Id="rId9" Type="http://schemas.openxmlformats.org/officeDocument/2006/relationships/slideLayout" Target="../slideLayouts/slideLayout84.xml"/><Relationship Id="rId14" Type="http://schemas.openxmlformats.org/officeDocument/2006/relationships/image" Target="../media/image2.jpeg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4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89.xml"/><Relationship Id="rId7" Type="http://schemas.openxmlformats.org/officeDocument/2006/relationships/slideLayout" Target="../slideLayouts/slideLayout93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88.xml"/><Relationship Id="rId1" Type="http://schemas.openxmlformats.org/officeDocument/2006/relationships/slideLayout" Target="../slideLayouts/slideLayout87.xml"/><Relationship Id="rId6" Type="http://schemas.openxmlformats.org/officeDocument/2006/relationships/slideLayout" Target="../slideLayouts/slideLayout92.xml"/><Relationship Id="rId11" Type="http://schemas.openxmlformats.org/officeDocument/2006/relationships/slideLayout" Target="../slideLayouts/slideLayout97.xml"/><Relationship Id="rId5" Type="http://schemas.openxmlformats.org/officeDocument/2006/relationships/slideLayout" Target="../slideLayouts/slideLayout91.xml"/><Relationship Id="rId10" Type="http://schemas.openxmlformats.org/officeDocument/2006/relationships/slideLayout" Target="../slideLayouts/slideLayout96.xml"/><Relationship Id="rId4" Type="http://schemas.openxmlformats.org/officeDocument/2006/relationships/slideLayout" Target="../slideLayouts/slideLayout90.xml"/><Relationship Id="rId9" Type="http://schemas.openxmlformats.org/officeDocument/2006/relationships/slideLayout" Target="../slideLayouts/slideLayout95.xml"/><Relationship Id="rId14" Type="http://schemas.openxmlformats.org/officeDocument/2006/relationships/image" Target="../media/image2.jpe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5.xml"/><Relationship Id="rId3" Type="http://schemas.openxmlformats.org/officeDocument/2006/relationships/slideLayout" Target="../slideLayouts/slideLayout100.xml"/><Relationship Id="rId7" Type="http://schemas.openxmlformats.org/officeDocument/2006/relationships/slideLayout" Target="../slideLayouts/slideLayout104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9.xml"/><Relationship Id="rId1" Type="http://schemas.openxmlformats.org/officeDocument/2006/relationships/slideLayout" Target="../slideLayouts/slideLayout98.xml"/><Relationship Id="rId6" Type="http://schemas.openxmlformats.org/officeDocument/2006/relationships/slideLayout" Target="../slideLayouts/slideLayout103.xml"/><Relationship Id="rId11" Type="http://schemas.openxmlformats.org/officeDocument/2006/relationships/slideLayout" Target="../slideLayouts/slideLayout108.xml"/><Relationship Id="rId5" Type="http://schemas.openxmlformats.org/officeDocument/2006/relationships/slideLayout" Target="../slideLayouts/slideLayout102.xml"/><Relationship Id="rId10" Type="http://schemas.openxmlformats.org/officeDocument/2006/relationships/slideLayout" Target="../slideLayouts/slideLayout107.xml"/><Relationship Id="rId4" Type="http://schemas.openxmlformats.org/officeDocument/2006/relationships/slideLayout" Target="../slideLayouts/slideLayout101.xml"/><Relationship Id="rId9" Type="http://schemas.openxmlformats.org/officeDocument/2006/relationships/slideLayout" Target="../slideLayouts/slideLayout106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6.xml"/><Relationship Id="rId3" Type="http://schemas.openxmlformats.org/officeDocument/2006/relationships/slideLayout" Target="../slideLayouts/slideLayout111.xml"/><Relationship Id="rId7" Type="http://schemas.openxmlformats.org/officeDocument/2006/relationships/slideLayout" Target="../slideLayouts/slideLayout115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10.xml"/><Relationship Id="rId1" Type="http://schemas.openxmlformats.org/officeDocument/2006/relationships/slideLayout" Target="../slideLayouts/slideLayout109.xml"/><Relationship Id="rId6" Type="http://schemas.openxmlformats.org/officeDocument/2006/relationships/slideLayout" Target="../slideLayouts/slideLayout114.xml"/><Relationship Id="rId11" Type="http://schemas.openxmlformats.org/officeDocument/2006/relationships/slideLayout" Target="../slideLayouts/slideLayout119.xml"/><Relationship Id="rId5" Type="http://schemas.openxmlformats.org/officeDocument/2006/relationships/slideLayout" Target="../slideLayouts/slideLayout113.xml"/><Relationship Id="rId10" Type="http://schemas.openxmlformats.org/officeDocument/2006/relationships/slideLayout" Target="../slideLayouts/slideLayout118.xml"/><Relationship Id="rId4" Type="http://schemas.openxmlformats.org/officeDocument/2006/relationships/slideLayout" Target="../slideLayouts/slideLayout112.xml"/><Relationship Id="rId9" Type="http://schemas.openxmlformats.org/officeDocument/2006/relationships/slideLayout" Target="../slideLayouts/slideLayout117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7.xml"/><Relationship Id="rId13" Type="http://schemas.openxmlformats.org/officeDocument/2006/relationships/theme" Target="../theme/theme11.xml"/><Relationship Id="rId3" Type="http://schemas.openxmlformats.org/officeDocument/2006/relationships/slideLayout" Target="../slideLayouts/slideLayout122.xml"/><Relationship Id="rId7" Type="http://schemas.openxmlformats.org/officeDocument/2006/relationships/slideLayout" Target="../slideLayouts/slideLayout126.xml"/><Relationship Id="rId12" Type="http://schemas.openxmlformats.org/officeDocument/2006/relationships/slideLayout" Target="../slideLayouts/slideLayout131.xml"/><Relationship Id="rId2" Type="http://schemas.openxmlformats.org/officeDocument/2006/relationships/slideLayout" Target="../slideLayouts/slideLayout121.xml"/><Relationship Id="rId1" Type="http://schemas.openxmlformats.org/officeDocument/2006/relationships/slideLayout" Target="../slideLayouts/slideLayout120.xml"/><Relationship Id="rId6" Type="http://schemas.openxmlformats.org/officeDocument/2006/relationships/slideLayout" Target="../slideLayouts/slideLayout125.xml"/><Relationship Id="rId11" Type="http://schemas.openxmlformats.org/officeDocument/2006/relationships/slideLayout" Target="../slideLayouts/slideLayout130.xml"/><Relationship Id="rId5" Type="http://schemas.openxmlformats.org/officeDocument/2006/relationships/slideLayout" Target="../slideLayouts/slideLayout124.xml"/><Relationship Id="rId10" Type="http://schemas.openxmlformats.org/officeDocument/2006/relationships/slideLayout" Target="../slideLayouts/slideLayout129.xml"/><Relationship Id="rId4" Type="http://schemas.openxmlformats.org/officeDocument/2006/relationships/slideLayout" Target="../slideLayouts/slideLayout123.xml"/><Relationship Id="rId9" Type="http://schemas.openxmlformats.org/officeDocument/2006/relationships/slideLayout" Target="../slideLayouts/slideLayout128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9.xml"/><Relationship Id="rId13" Type="http://schemas.openxmlformats.org/officeDocument/2006/relationships/slideLayout" Target="../slideLayouts/slideLayout144.xml"/><Relationship Id="rId3" Type="http://schemas.openxmlformats.org/officeDocument/2006/relationships/slideLayout" Target="../slideLayouts/slideLayout134.xml"/><Relationship Id="rId7" Type="http://schemas.openxmlformats.org/officeDocument/2006/relationships/slideLayout" Target="../slideLayouts/slideLayout138.xml"/><Relationship Id="rId12" Type="http://schemas.openxmlformats.org/officeDocument/2006/relationships/slideLayout" Target="../slideLayouts/slideLayout143.xml"/><Relationship Id="rId2" Type="http://schemas.openxmlformats.org/officeDocument/2006/relationships/slideLayout" Target="../slideLayouts/slideLayout133.xml"/><Relationship Id="rId1" Type="http://schemas.openxmlformats.org/officeDocument/2006/relationships/slideLayout" Target="../slideLayouts/slideLayout132.xml"/><Relationship Id="rId6" Type="http://schemas.openxmlformats.org/officeDocument/2006/relationships/slideLayout" Target="../slideLayouts/slideLayout137.xml"/><Relationship Id="rId11" Type="http://schemas.openxmlformats.org/officeDocument/2006/relationships/slideLayout" Target="../slideLayouts/slideLayout142.xml"/><Relationship Id="rId5" Type="http://schemas.openxmlformats.org/officeDocument/2006/relationships/slideLayout" Target="../slideLayouts/slideLayout136.xml"/><Relationship Id="rId15" Type="http://schemas.openxmlformats.org/officeDocument/2006/relationships/theme" Target="../theme/theme12.xml"/><Relationship Id="rId10" Type="http://schemas.openxmlformats.org/officeDocument/2006/relationships/slideLayout" Target="../slideLayouts/slideLayout141.xml"/><Relationship Id="rId4" Type="http://schemas.openxmlformats.org/officeDocument/2006/relationships/slideLayout" Target="../slideLayouts/slideLayout135.xml"/><Relationship Id="rId9" Type="http://schemas.openxmlformats.org/officeDocument/2006/relationships/slideLayout" Target="../slideLayouts/slideLayout140.xml"/><Relationship Id="rId14" Type="http://schemas.openxmlformats.org/officeDocument/2006/relationships/slideLayout" Target="../slideLayouts/slideLayout145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3.xml"/><Relationship Id="rId13" Type="http://schemas.openxmlformats.org/officeDocument/2006/relationships/slideLayout" Target="../slideLayouts/slideLayout158.xml"/><Relationship Id="rId3" Type="http://schemas.openxmlformats.org/officeDocument/2006/relationships/slideLayout" Target="../slideLayouts/slideLayout148.xml"/><Relationship Id="rId7" Type="http://schemas.openxmlformats.org/officeDocument/2006/relationships/slideLayout" Target="../slideLayouts/slideLayout152.xml"/><Relationship Id="rId12" Type="http://schemas.openxmlformats.org/officeDocument/2006/relationships/slideLayout" Target="../slideLayouts/slideLayout157.xml"/><Relationship Id="rId2" Type="http://schemas.openxmlformats.org/officeDocument/2006/relationships/slideLayout" Target="../slideLayouts/slideLayout147.xml"/><Relationship Id="rId1" Type="http://schemas.openxmlformats.org/officeDocument/2006/relationships/slideLayout" Target="../slideLayouts/slideLayout146.xml"/><Relationship Id="rId6" Type="http://schemas.openxmlformats.org/officeDocument/2006/relationships/slideLayout" Target="../slideLayouts/slideLayout151.xml"/><Relationship Id="rId11" Type="http://schemas.openxmlformats.org/officeDocument/2006/relationships/slideLayout" Target="../slideLayouts/slideLayout156.xml"/><Relationship Id="rId5" Type="http://schemas.openxmlformats.org/officeDocument/2006/relationships/slideLayout" Target="../slideLayouts/slideLayout150.xml"/><Relationship Id="rId10" Type="http://schemas.openxmlformats.org/officeDocument/2006/relationships/slideLayout" Target="../slideLayouts/slideLayout155.xml"/><Relationship Id="rId4" Type="http://schemas.openxmlformats.org/officeDocument/2006/relationships/slideLayout" Target="../slideLayouts/slideLayout149.xml"/><Relationship Id="rId9" Type="http://schemas.openxmlformats.org/officeDocument/2006/relationships/slideLayout" Target="../slideLayouts/slideLayout154.xml"/><Relationship Id="rId14" Type="http://schemas.openxmlformats.org/officeDocument/2006/relationships/theme" Target="../theme/theme13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6.xml"/><Relationship Id="rId13" Type="http://schemas.openxmlformats.org/officeDocument/2006/relationships/slideLayout" Target="../slideLayouts/slideLayout171.xml"/><Relationship Id="rId3" Type="http://schemas.openxmlformats.org/officeDocument/2006/relationships/slideLayout" Target="../slideLayouts/slideLayout161.xml"/><Relationship Id="rId7" Type="http://schemas.openxmlformats.org/officeDocument/2006/relationships/slideLayout" Target="../slideLayouts/slideLayout165.xml"/><Relationship Id="rId12" Type="http://schemas.openxmlformats.org/officeDocument/2006/relationships/slideLayout" Target="../slideLayouts/slideLayout170.xml"/><Relationship Id="rId2" Type="http://schemas.openxmlformats.org/officeDocument/2006/relationships/slideLayout" Target="../slideLayouts/slideLayout160.xml"/><Relationship Id="rId1" Type="http://schemas.openxmlformats.org/officeDocument/2006/relationships/slideLayout" Target="../slideLayouts/slideLayout159.xml"/><Relationship Id="rId6" Type="http://schemas.openxmlformats.org/officeDocument/2006/relationships/slideLayout" Target="../slideLayouts/slideLayout164.xml"/><Relationship Id="rId11" Type="http://schemas.openxmlformats.org/officeDocument/2006/relationships/slideLayout" Target="../slideLayouts/slideLayout169.xml"/><Relationship Id="rId5" Type="http://schemas.openxmlformats.org/officeDocument/2006/relationships/slideLayout" Target="../slideLayouts/slideLayout163.xml"/><Relationship Id="rId10" Type="http://schemas.openxmlformats.org/officeDocument/2006/relationships/slideLayout" Target="../slideLayouts/slideLayout168.xml"/><Relationship Id="rId4" Type="http://schemas.openxmlformats.org/officeDocument/2006/relationships/slideLayout" Target="../slideLayouts/slideLayout162.xml"/><Relationship Id="rId9" Type="http://schemas.openxmlformats.org/officeDocument/2006/relationships/slideLayout" Target="../slideLayouts/slideLayout167.xml"/><Relationship Id="rId14" Type="http://schemas.openxmlformats.org/officeDocument/2006/relationships/theme" Target="../theme/theme14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9.xml"/><Relationship Id="rId13" Type="http://schemas.openxmlformats.org/officeDocument/2006/relationships/theme" Target="../theme/theme15.xml"/><Relationship Id="rId3" Type="http://schemas.openxmlformats.org/officeDocument/2006/relationships/slideLayout" Target="../slideLayouts/slideLayout174.xml"/><Relationship Id="rId7" Type="http://schemas.openxmlformats.org/officeDocument/2006/relationships/slideLayout" Target="../slideLayouts/slideLayout178.xml"/><Relationship Id="rId12" Type="http://schemas.openxmlformats.org/officeDocument/2006/relationships/slideLayout" Target="../slideLayouts/slideLayout183.xml"/><Relationship Id="rId2" Type="http://schemas.openxmlformats.org/officeDocument/2006/relationships/slideLayout" Target="../slideLayouts/slideLayout173.xml"/><Relationship Id="rId1" Type="http://schemas.openxmlformats.org/officeDocument/2006/relationships/slideLayout" Target="../slideLayouts/slideLayout172.xml"/><Relationship Id="rId6" Type="http://schemas.openxmlformats.org/officeDocument/2006/relationships/slideLayout" Target="../slideLayouts/slideLayout177.xml"/><Relationship Id="rId11" Type="http://schemas.openxmlformats.org/officeDocument/2006/relationships/slideLayout" Target="../slideLayouts/slideLayout182.xml"/><Relationship Id="rId5" Type="http://schemas.openxmlformats.org/officeDocument/2006/relationships/slideLayout" Target="../slideLayouts/slideLayout176.xml"/><Relationship Id="rId10" Type="http://schemas.openxmlformats.org/officeDocument/2006/relationships/slideLayout" Target="../slideLayouts/slideLayout181.xml"/><Relationship Id="rId4" Type="http://schemas.openxmlformats.org/officeDocument/2006/relationships/slideLayout" Target="../slideLayouts/slideLayout175.xml"/><Relationship Id="rId9" Type="http://schemas.openxmlformats.org/officeDocument/2006/relationships/slideLayout" Target="../slideLayouts/slideLayout180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theme" Target="../theme/theme16.xml"/><Relationship Id="rId2" Type="http://schemas.openxmlformats.org/officeDocument/2006/relationships/slideLayout" Target="../slideLayouts/slideLayout185.xml"/><Relationship Id="rId1" Type="http://schemas.openxmlformats.org/officeDocument/2006/relationships/slideLayout" Target="../slideLayouts/slideLayout184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3.xml"/><Relationship Id="rId3" Type="http://schemas.openxmlformats.org/officeDocument/2006/relationships/slideLayout" Target="../slideLayouts/slideLayout188.xml"/><Relationship Id="rId7" Type="http://schemas.openxmlformats.org/officeDocument/2006/relationships/slideLayout" Target="../slideLayouts/slideLayout192.xml"/><Relationship Id="rId12" Type="http://schemas.openxmlformats.org/officeDocument/2006/relationships/theme" Target="../theme/theme17.xml"/><Relationship Id="rId2" Type="http://schemas.openxmlformats.org/officeDocument/2006/relationships/slideLayout" Target="../slideLayouts/slideLayout187.xml"/><Relationship Id="rId1" Type="http://schemas.openxmlformats.org/officeDocument/2006/relationships/slideLayout" Target="../slideLayouts/slideLayout186.xml"/><Relationship Id="rId6" Type="http://schemas.openxmlformats.org/officeDocument/2006/relationships/slideLayout" Target="../slideLayouts/slideLayout191.xml"/><Relationship Id="rId11" Type="http://schemas.openxmlformats.org/officeDocument/2006/relationships/slideLayout" Target="../slideLayouts/slideLayout196.xml"/><Relationship Id="rId5" Type="http://schemas.openxmlformats.org/officeDocument/2006/relationships/slideLayout" Target="../slideLayouts/slideLayout190.xml"/><Relationship Id="rId10" Type="http://schemas.openxmlformats.org/officeDocument/2006/relationships/slideLayout" Target="../slideLayouts/slideLayout195.xml"/><Relationship Id="rId4" Type="http://schemas.openxmlformats.org/officeDocument/2006/relationships/slideLayout" Target="../slideLayouts/slideLayout189.xml"/><Relationship Id="rId9" Type="http://schemas.openxmlformats.org/officeDocument/2006/relationships/slideLayout" Target="../slideLayouts/slideLayout194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4.xml"/><Relationship Id="rId3" Type="http://schemas.openxmlformats.org/officeDocument/2006/relationships/slideLayout" Target="../slideLayouts/slideLayout199.xml"/><Relationship Id="rId7" Type="http://schemas.openxmlformats.org/officeDocument/2006/relationships/slideLayout" Target="../slideLayouts/slideLayout203.xml"/><Relationship Id="rId12" Type="http://schemas.openxmlformats.org/officeDocument/2006/relationships/theme" Target="../theme/theme18.xml"/><Relationship Id="rId2" Type="http://schemas.openxmlformats.org/officeDocument/2006/relationships/slideLayout" Target="../slideLayouts/slideLayout198.xml"/><Relationship Id="rId1" Type="http://schemas.openxmlformats.org/officeDocument/2006/relationships/slideLayout" Target="../slideLayouts/slideLayout197.xml"/><Relationship Id="rId6" Type="http://schemas.openxmlformats.org/officeDocument/2006/relationships/slideLayout" Target="../slideLayouts/slideLayout202.xml"/><Relationship Id="rId11" Type="http://schemas.openxmlformats.org/officeDocument/2006/relationships/slideLayout" Target="../slideLayouts/slideLayout207.xml"/><Relationship Id="rId5" Type="http://schemas.openxmlformats.org/officeDocument/2006/relationships/slideLayout" Target="../slideLayouts/slideLayout201.xml"/><Relationship Id="rId10" Type="http://schemas.openxmlformats.org/officeDocument/2006/relationships/slideLayout" Target="../slideLayouts/slideLayout206.xml"/><Relationship Id="rId4" Type="http://schemas.openxmlformats.org/officeDocument/2006/relationships/slideLayout" Target="../slideLayouts/slideLayout200.xml"/><Relationship Id="rId9" Type="http://schemas.openxmlformats.org/officeDocument/2006/relationships/slideLayout" Target="../slideLayouts/slideLayout205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5.xml"/><Relationship Id="rId3" Type="http://schemas.openxmlformats.org/officeDocument/2006/relationships/slideLayout" Target="../slideLayouts/slideLayout210.xml"/><Relationship Id="rId7" Type="http://schemas.openxmlformats.org/officeDocument/2006/relationships/slideLayout" Target="../slideLayouts/slideLayout214.xml"/><Relationship Id="rId12" Type="http://schemas.openxmlformats.org/officeDocument/2006/relationships/theme" Target="../theme/theme19.xml"/><Relationship Id="rId2" Type="http://schemas.openxmlformats.org/officeDocument/2006/relationships/slideLayout" Target="../slideLayouts/slideLayout209.xml"/><Relationship Id="rId1" Type="http://schemas.openxmlformats.org/officeDocument/2006/relationships/slideLayout" Target="../slideLayouts/slideLayout208.xml"/><Relationship Id="rId6" Type="http://schemas.openxmlformats.org/officeDocument/2006/relationships/slideLayout" Target="../slideLayouts/slideLayout213.xml"/><Relationship Id="rId11" Type="http://schemas.openxmlformats.org/officeDocument/2006/relationships/slideLayout" Target="../slideLayouts/slideLayout218.xml"/><Relationship Id="rId5" Type="http://schemas.openxmlformats.org/officeDocument/2006/relationships/slideLayout" Target="../slideLayouts/slideLayout212.xml"/><Relationship Id="rId10" Type="http://schemas.openxmlformats.org/officeDocument/2006/relationships/slideLayout" Target="../slideLayouts/slideLayout217.xml"/><Relationship Id="rId4" Type="http://schemas.openxmlformats.org/officeDocument/2006/relationships/slideLayout" Target="../slideLayouts/slideLayout211.xml"/><Relationship Id="rId9" Type="http://schemas.openxmlformats.org/officeDocument/2006/relationships/slideLayout" Target="../slideLayouts/slideLayout2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A7BC93-061B-41D8-8DBE-250D5F4C4DEC}" type="datetimeFigureOut">
              <a:rPr lang="th-TH" smtClean="0"/>
              <a:pPr/>
              <a:t>19/08/60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2D85FF-A970-42FA-810E-589EE77C6683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88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2"/>
          <p:cNvGrpSpPr>
            <a:grpSpLocks/>
          </p:cNvGrpSpPr>
          <p:nvPr/>
        </p:nvGrpSpPr>
        <p:grpSpPr bwMode="auto">
          <a:xfrm>
            <a:off x="0" y="6350"/>
            <a:ext cx="9140825" cy="6851650"/>
            <a:chOff x="0" y="4"/>
            <a:chExt cx="5758" cy="4316"/>
          </a:xfrm>
        </p:grpSpPr>
        <p:sp>
          <p:nvSpPr>
            <p:cNvPr id="3080" name="Freeform 3"/>
            <p:cNvSpPr>
              <a:spLocks/>
            </p:cNvSpPr>
            <p:nvPr/>
          </p:nvSpPr>
          <p:spPr bwMode="hidden">
            <a:xfrm>
              <a:off x="558" y="1161"/>
              <a:ext cx="5200" cy="3159"/>
            </a:xfrm>
            <a:custGeom>
              <a:avLst/>
              <a:gdLst>
                <a:gd name="T0" fmla="*/ 0 w 5184"/>
                <a:gd name="T1" fmla="*/ 3159 h 3159"/>
                <a:gd name="T2" fmla="*/ 5184 w 5184"/>
                <a:gd name="T3" fmla="*/ 3159 h 3159"/>
                <a:gd name="T4" fmla="*/ 5184 w 5184"/>
                <a:gd name="T5" fmla="*/ 0 h 3159"/>
                <a:gd name="T6" fmla="*/ 0 w 5184"/>
                <a:gd name="T7" fmla="*/ 0 h 3159"/>
                <a:gd name="T8" fmla="*/ 0 w 5184"/>
                <a:gd name="T9" fmla="*/ 3159 h 3159"/>
                <a:gd name="T10" fmla="*/ 0 w 5184"/>
                <a:gd name="T11" fmla="*/ 3159 h 315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184" h="3159">
                  <a:moveTo>
                    <a:pt x="0" y="3159"/>
                  </a:moveTo>
                  <a:lnTo>
                    <a:pt x="5184" y="3159"/>
                  </a:lnTo>
                  <a:lnTo>
                    <a:pt x="5184" y="0"/>
                  </a:lnTo>
                  <a:lnTo>
                    <a:pt x="0" y="0"/>
                  </a:lnTo>
                  <a:lnTo>
                    <a:pt x="0" y="315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sz="1800" smtClean="0">
                <a:solidFill>
                  <a:srgbClr val="FFFFFF"/>
                </a:solidFill>
                <a:latin typeface="Garamond" pitchFamily="18" charset="0"/>
                <a:ea typeface="Gulim" pitchFamily="34" charset="-127"/>
              </a:endParaRPr>
            </a:p>
          </p:txBody>
        </p:sp>
        <p:sp>
          <p:nvSpPr>
            <p:cNvPr id="3081" name="Freeform 4"/>
            <p:cNvSpPr>
              <a:spLocks/>
            </p:cNvSpPr>
            <p:nvPr/>
          </p:nvSpPr>
          <p:spPr bwMode="hidden">
            <a:xfrm>
              <a:off x="0" y="1161"/>
              <a:ext cx="558" cy="3159"/>
            </a:xfrm>
            <a:custGeom>
              <a:avLst/>
              <a:gdLst>
                <a:gd name="T0" fmla="*/ 0 w 556"/>
                <a:gd name="T1" fmla="*/ 0 h 3159"/>
                <a:gd name="T2" fmla="*/ 0 w 556"/>
                <a:gd name="T3" fmla="*/ 3159 h 3159"/>
                <a:gd name="T4" fmla="*/ 556 w 556"/>
                <a:gd name="T5" fmla="*/ 3159 h 3159"/>
                <a:gd name="T6" fmla="*/ 556 w 556"/>
                <a:gd name="T7" fmla="*/ 0 h 3159"/>
                <a:gd name="T8" fmla="*/ 0 w 556"/>
                <a:gd name="T9" fmla="*/ 0 h 3159"/>
                <a:gd name="T10" fmla="*/ 0 w 556"/>
                <a:gd name="T11" fmla="*/ 0 h 315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56" h="3159">
                  <a:moveTo>
                    <a:pt x="0" y="0"/>
                  </a:moveTo>
                  <a:lnTo>
                    <a:pt x="0" y="3159"/>
                  </a:lnTo>
                  <a:lnTo>
                    <a:pt x="556" y="3159"/>
                  </a:lnTo>
                  <a:lnTo>
                    <a:pt x="556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sz="1800" smtClean="0">
                <a:solidFill>
                  <a:srgbClr val="FFFFFF"/>
                </a:solidFill>
                <a:latin typeface="Garamond" pitchFamily="18" charset="0"/>
                <a:ea typeface="Gulim" pitchFamily="34" charset="-127"/>
              </a:endParaRPr>
            </a:p>
          </p:txBody>
        </p:sp>
        <p:grpSp>
          <p:nvGrpSpPr>
            <p:cNvPr id="3082" name="Group 5"/>
            <p:cNvGrpSpPr>
              <a:grpSpLocks/>
            </p:cNvGrpSpPr>
            <p:nvPr userDrawn="1"/>
          </p:nvGrpSpPr>
          <p:grpSpPr bwMode="auto">
            <a:xfrm>
              <a:off x="0" y="4"/>
              <a:ext cx="5758" cy="4316"/>
              <a:chOff x="0" y="4"/>
              <a:chExt cx="5758" cy="4316"/>
            </a:xfrm>
          </p:grpSpPr>
          <p:sp>
            <p:nvSpPr>
              <p:cNvPr id="3083" name="Freeform 6"/>
              <p:cNvSpPr>
                <a:spLocks/>
              </p:cNvSpPr>
              <p:nvPr/>
            </p:nvSpPr>
            <p:spPr bwMode="ltGray">
              <a:xfrm>
                <a:off x="552" y="4"/>
                <a:ext cx="12" cy="695"/>
              </a:xfrm>
              <a:custGeom>
                <a:avLst/>
                <a:gdLst>
                  <a:gd name="T0" fmla="*/ 12 w 12"/>
                  <a:gd name="T1" fmla="*/ 0 h 695"/>
                  <a:gd name="T2" fmla="*/ 0 w 12"/>
                  <a:gd name="T3" fmla="*/ 0 h 695"/>
                  <a:gd name="T4" fmla="*/ 0 w 12"/>
                  <a:gd name="T5" fmla="*/ 695 h 695"/>
                  <a:gd name="T6" fmla="*/ 12 w 12"/>
                  <a:gd name="T7" fmla="*/ 695 h 695"/>
                  <a:gd name="T8" fmla="*/ 12 w 12"/>
                  <a:gd name="T9" fmla="*/ 0 h 695"/>
                  <a:gd name="T10" fmla="*/ 12 w 12"/>
                  <a:gd name="T11" fmla="*/ 0 h 69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695">
                    <a:moveTo>
                      <a:pt x="12" y="0"/>
                    </a:moveTo>
                    <a:lnTo>
                      <a:pt x="0" y="0"/>
                    </a:lnTo>
                    <a:lnTo>
                      <a:pt x="0" y="695"/>
                    </a:lnTo>
                    <a:lnTo>
                      <a:pt x="12" y="695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 smtClean="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3084" name="Freeform 7"/>
              <p:cNvSpPr>
                <a:spLocks/>
              </p:cNvSpPr>
              <p:nvPr/>
            </p:nvSpPr>
            <p:spPr bwMode="ltGray">
              <a:xfrm>
                <a:off x="552" y="1623"/>
                <a:ext cx="12" cy="2697"/>
              </a:xfrm>
              <a:custGeom>
                <a:avLst/>
                <a:gdLst>
                  <a:gd name="T0" fmla="*/ 0 w 12"/>
                  <a:gd name="T1" fmla="*/ 2697 h 2697"/>
                  <a:gd name="T2" fmla="*/ 12 w 12"/>
                  <a:gd name="T3" fmla="*/ 2697 h 2697"/>
                  <a:gd name="T4" fmla="*/ 12 w 12"/>
                  <a:gd name="T5" fmla="*/ 0 h 2697"/>
                  <a:gd name="T6" fmla="*/ 0 w 12"/>
                  <a:gd name="T7" fmla="*/ 0 h 2697"/>
                  <a:gd name="T8" fmla="*/ 0 w 12"/>
                  <a:gd name="T9" fmla="*/ 2697 h 2697"/>
                  <a:gd name="T10" fmla="*/ 0 w 12"/>
                  <a:gd name="T11" fmla="*/ 2697 h 269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2697">
                    <a:moveTo>
                      <a:pt x="0" y="2697"/>
                    </a:moveTo>
                    <a:lnTo>
                      <a:pt x="12" y="2697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69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 smtClean="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3085" name="Freeform 8"/>
              <p:cNvSpPr>
                <a:spLocks/>
              </p:cNvSpPr>
              <p:nvPr/>
            </p:nvSpPr>
            <p:spPr bwMode="ltGray">
              <a:xfrm>
                <a:off x="1019" y="1155"/>
                <a:ext cx="4739" cy="12"/>
              </a:xfrm>
              <a:custGeom>
                <a:avLst/>
                <a:gdLst>
                  <a:gd name="T0" fmla="*/ 4724 w 4724"/>
                  <a:gd name="T1" fmla="*/ 0 h 12"/>
                  <a:gd name="T2" fmla="*/ 0 w 4724"/>
                  <a:gd name="T3" fmla="*/ 0 h 12"/>
                  <a:gd name="T4" fmla="*/ 0 w 4724"/>
                  <a:gd name="T5" fmla="*/ 12 h 12"/>
                  <a:gd name="T6" fmla="*/ 4724 w 4724"/>
                  <a:gd name="T7" fmla="*/ 12 h 12"/>
                  <a:gd name="T8" fmla="*/ 4724 w 4724"/>
                  <a:gd name="T9" fmla="*/ 0 h 12"/>
                  <a:gd name="T10" fmla="*/ 4724 w 4724"/>
                  <a:gd name="T11" fmla="*/ 0 h 1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724" h="12">
                    <a:moveTo>
                      <a:pt x="4724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4724" y="12"/>
                    </a:lnTo>
                    <a:lnTo>
                      <a:pt x="47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 smtClean="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3086" name="Freeform 9"/>
              <p:cNvSpPr>
                <a:spLocks/>
              </p:cNvSpPr>
              <p:nvPr/>
            </p:nvSpPr>
            <p:spPr bwMode="ltGray">
              <a:xfrm>
                <a:off x="552" y="1371"/>
                <a:ext cx="12" cy="252"/>
              </a:xfrm>
              <a:custGeom>
                <a:avLst/>
                <a:gdLst>
                  <a:gd name="T0" fmla="*/ 0 w 12"/>
                  <a:gd name="T1" fmla="*/ 252 h 252"/>
                  <a:gd name="T2" fmla="*/ 12 w 12"/>
                  <a:gd name="T3" fmla="*/ 252 h 252"/>
                  <a:gd name="T4" fmla="*/ 12 w 12"/>
                  <a:gd name="T5" fmla="*/ 0 h 252"/>
                  <a:gd name="T6" fmla="*/ 0 w 12"/>
                  <a:gd name="T7" fmla="*/ 0 h 252"/>
                  <a:gd name="T8" fmla="*/ 0 w 12"/>
                  <a:gd name="T9" fmla="*/ 252 h 252"/>
                  <a:gd name="T10" fmla="*/ 0 w 12"/>
                  <a:gd name="T11" fmla="*/ 252 h 25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252">
                    <a:moveTo>
                      <a:pt x="0" y="252"/>
                    </a:moveTo>
                    <a:lnTo>
                      <a:pt x="12" y="252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5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 smtClean="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3087" name="Freeform 10"/>
              <p:cNvSpPr>
                <a:spLocks/>
              </p:cNvSpPr>
              <p:nvPr/>
            </p:nvSpPr>
            <p:spPr bwMode="ltGray">
              <a:xfrm>
                <a:off x="552" y="699"/>
                <a:ext cx="12" cy="252"/>
              </a:xfrm>
              <a:custGeom>
                <a:avLst/>
                <a:gdLst>
                  <a:gd name="T0" fmla="*/ 12 w 12"/>
                  <a:gd name="T1" fmla="*/ 0 h 252"/>
                  <a:gd name="T2" fmla="*/ 0 w 12"/>
                  <a:gd name="T3" fmla="*/ 0 h 252"/>
                  <a:gd name="T4" fmla="*/ 0 w 12"/>
                  <a:gd name="T5" fmla="*/ 252 h 252"/>
                  <a:gd name="T6" fmla="*/ 12 w 12"/>
                  <a:gd name="T7" fmla="*/ 252 h 252"/>
                  <a:gd name="T8" fmla="*/ 12 w 12"/>
                  <a:gd name="T9" fmla="*/ 0 h 252"/>
                  <a:gd name="T10" fmla="*/ 12 w 12"/>
                  <a:gd name="T11" fmla="*/ 0 h 25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252">
                    <a:moveTo>
                      <a:pt x="12" y="0"/>
                    </a:moveTo>
                    <a:lnTo>
                      <a:pt x="0" y="0"/>
                    </a:lnTo>
                    <a:lnTo>
                      <a:pt x="0" y="252"/>
                    </a:lnTo>
                    <a:lnTo>
                      <a:pt x="12" y="252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 smtClean="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62475" name="Freeform 11"/>
              <p:cNvSpPr>
                <a:spLocks/>
              </p:cNvSpPr>
              <p:nvPr/>
            </p:nvSpPr>
            <p:spPr bwMode="ltGray">
              <a:xfrm>
                <a:off x="552" y="951"/>
                <a:ext cx="12" cy="42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420"/>
                  </a:cxn>
                  <a:cxn ang="0">
                    <a:pos x="12" y="42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2" h="420">
                    <a:moveTo>
                      <a:pt x="0" y="0"/>
                    </a:moveTo>
                    <a:lnTo>
                      <a:pt x="0" y="420"/>
                    </a:lnTo>
                    <a:lnTo>
                      <a:pt x="12" y="42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  <a:ea typeface="Gulim" pitchFamily="34" charset="-127"/>
                </a:endParaRPr>
              </a:p>
            </p:txBody>
          </p:sp>
          <p:sp>
            <p:nvSpPr>
              <p:cNvPr id="3089" name="Freeform 12"/>
              <p:cNvSpPr>
                <a:spLocks/>
              </p:cNvSpPr>
              <p:nvPr/>
            </p:nvSpPr>
            <p:spPr bwMode="ltGray">
              <a:xfrm>
                <a:off x="0" y="1155"/>
                <a:ext cx="351" cy="12"/>
              </a:xfrm>
              <a:custGeom>
                <a:avLst/>
                <a:gdLst>
                  <a:gd name="T0" fmla="*/ 0 w 251"/>
                  <a:gd name="T1" fmla="*/ 0 h 12"/>
                  <a:gd name="T2" fmla="*/ 0 w 251"/>
                  <a:gd name="T3" fmla="*/ 12 h 12"/>
                  <a:gd name="T4" fmla="*/ 251 w 251"/>
                  <a:gd name="T5" fmla="*/ 12 h 12"/>
                  <a:gd name="T6" fmla="*/ 251 w 251"/>
                  <a:gd name="T7" fmla="*/ 0 h 12"/>
                  <a:gd name="T8" fmla="*/ 0 w 251"/>
                  <a:gd name="T9" fmla="*/ 0 h 12"/>
                  <a:gd name="T10" fmla="*/ 0 w 251"/>
                  <a:gd name="T11" fmla="*/ 0 h 1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51" h="12">
                    <a:moveTo>
                      <a:pt x="0" y="0"/>
                    </a:moveTo>
                    <a:lnTo>
                      <a:pt x="0" y="12"/>
                    </a:lnTo>
                    <a:lnTo>
                      <a:pt x="251" y="12"/>
                    </a:lnTo>
                    <a:lnTo>
                      <a:pt x="251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 smtClean="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3090" name="Freeform 13"/>
              <p:cNvSpPr>
                <a:spLocks/>
              </p:cNvSpPr>
              <p:nvPr/>
            </p:nvSpPr>
            <p:spPr bwMode="ltGray">
              <a:xfrm>
                <a:off x="767" y="1155"/>
                <a:ext cx="252" cy="12"/>
              </a:xfrm>
              <a:custGeom>
                <a:avLst/>
                <a:gdLst>
                  <a:gd name="T0" fmla="*/ 251 w 251"/>
                  <a:gd name="T1" fmla="*/ 0 h 12"/>
                  <a:gd name="T2" fmla="*/ 0 w 251"/>
                  <a:gd name="T3" fmla="*/ 0 h 12"/>
                  <a:gd name="T4" fmla="*/ 0 w 251"/>
                  <a:gd name="T5" fmla="*/ 12 h 12"/>
                  <a:gd name="T6" fmla="*/ 251 w 251"/>
                  <a:gd name="T7" fmla="*/ 12 h 12"/>
                  <a:gd name="T8" fmla="*/ 251 w 251"/>
                  <a:gd name="T9" fmla="*/ 0 h 12"/>
                  <a:gd name="T10" fmla="*/ 251 w 251"/>
                  <a:gd name="T11" fmla="*/ 0 h 1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51" h="12">
                    <a:moveTo>
                      <a:pt x="251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251" y="12"/>
                    </a:lnTo>
                    <a:lnTo>
                      <a:pt x="251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 smtClean="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62478" name="Freeform 14"/>
              <p:cNvSpPr>
                <a:spLocks/>
              </p:cNvSpPr>
              <p:nvPr/>
            </p:nvSpPr>
            <p:spPr bwMode="ltGray">
              <a:xfrm>
                <a:off x="348" y="1155"/>
                <a:ext cx="419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18" y="12"/>
                  </a:cxn>
                  <a:cxn ang="0">
                    <a:pos x="418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418" h="12">
                    <a:moveTo>
                      <a:pt x="0" y="0"/>
                    </a:moveTo>
                    <a:lnTo>
                      <a:pt x="0" y="12"/>
                    </a:lnTo>
                    <a:lnTo>
                      <a:pt x="418" y="12"/>
                    </a:lnTo>
                    <a:lnTo>
                      <a:pt x="418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  <a:ea typeface="Gulim" pitchFamily="34" charset="-127"/>
                </a:endParaRPr>
              </a:p>
            </p:txBody>
          </p:sp>
        </p:grpSp>
      </p:grpSp>
      <p:sp>
        <p:nvSpPr>
          <p:cNvPr id="62479" name="Rectangle 15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304800"/>
            <a:ext cx="7543800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title style</a:t>
            </a:r>
          </a:p>
        </p:txBody>
      </p:sp>
      <p:sp>
        <p:nvSpPr>
          <p:cNvPr id="62480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1981200"/>
            <a:ext cx="75438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</a:p>
        </p:txBody>
      </p:sp>
      <p:sp>
        <p:nvSpPr>
          <p:cNvPr id="62481" name="Rectangle 1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66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ea typeface="Gulim" pitchFamily="34" charset="-127"/>
            </a:endParaRPr>
          </a:p>
        </p:txBody>
      </p:sp>
      <p:sp>
        <p:nvSpPr>
          <p:cNvPr id="62482" name="Rectangle 1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ea typeface="Gulim" pitchFamily="34" charset="-127"/>
            </a:endParaRPr>
          </a:p>
        </p:txBody>
      </p:sp>
      <p:sp>
        <p:nvSpPr>
          <p:cNvPr id="62483" name="Rectangle 1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05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ADA9D40-2DAF-4657-8D03-F89576C9E246}" type="slidenum">
              <a:rPr lang="en-US">
                <a:ea typeface="Gulim" pitchFamily="34" charset="-127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th-TH">
              <a:ea typeface="Gulim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42306273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  <p:sldLayoutId id="2147483687" r:id="rId14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ngsana New" pitchFamily="18" charset="-34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ngsana New" pitchFamily="18" charset="-34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ngsana New" pitchFamily="18" charset="-34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ngsana New" pitchFamily="18" charset="-34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ngsana New" pitchFamily="18" charset="-34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ngsana New" pitchFamily="18" charset="-34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ngsana New" pitchFamily="18" charset="-34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EF4F5B-17AD-4902-B327-0FC48495B37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8/19/2017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5C7FF-2868-436B-9AD9-D48970EE5AE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5027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 latinLnBrk="1">
              <a:spcBef>
                <a:spcPct val="0"/>
              </a:spcBef>
              <a:spcAft>
                <a:spcPct val="0"/>
              </a:spcAft>
            </a:pPr>
            <a:fld id="{DC45AD2F-BACA-4501-B523-43AB759F120D}" type="datetimeFigureOut">
              <a:rPr kumimoji="1" lang="th-TH" smtClean="0">
                <a:solidFill>
                  <a:prstClr val="black">
                    <a:tint val="75000"/>
                  </a:prstClr>
                </a:solidFill>
                <a:latin typeface="Gulim" pitchFamily="34" charset="-127"/>
                <a:ea typeface="Gulim" pitchFamily="34" charset="-127"/>
              </a:rPr>
              <a:pPr fontAlgn="base" latinLnBrk="1">
                <a:spcBef>
                  <a:spcPct val="0"/>
                </a:spcBef>
                <a:spcAft>
                  <a:spcPct val="0"/>
                </a:spcAft>
              </a:pPr>
              <a:t>19/08/60</a:t>
            </a:fld>
            <a:endParaRPr kumimoji="1" lang="th-TH">
              <a:solidFill>
                <a:prstClr val="black">
                  <a:tint val="75000"/>
                </a:prstClr>
              </a:solidFill>
              <a:latin typeface="Gulim" pitchFamily="34" charset="-127"/>
              <a:ea typeface="Gulim" pitchFamily="34" charset="-127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th-TH" altLang="ko-KR" smtClean="0">
                <a:solidFill>
                  <a:prstClr val="black">
                    <a:tint val="75000"/>
                  </a:prstClr>
                </a:solidFill>
                <a:latin typeface="Gulim" pitchFamily="34" charset="-127"/>
                <a:ea typeface="Gulim" pitchFamily="34" charset="-127"/>
              </a:rPr>
              <a:t>การสร้างแบบสอบประเภทเลือกตอบ</a:t>
            </a:r>
            <a:endParaRPr kumimoji="1" lang="en-US" altLang="ko-KR">
              <a:solidFill>
                <a:prstClr val="black">
                  <a:tint val="75000"/>
                </a:prstClr>
              </a:solidFill>
              <a:latin typeface="Gulim" pitchFamily="34" charset="-127"/>
              <a:ea typeface="Gulim" pitchFamily="34" charset="-127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 latinLnBrk="1">
              <a:spcBef>
                <a:spcPct val="0"/>
              </a:spcBef>
              <a:spcAft>
                <a:spcPct val="0"/>
              </a:spcAft>
            </a:pPr>
            <a:fld id="{915EE44C-9E49-499D-9733-C9F83698711B}" type="slidenum">
              <a:rPr kumimoji="1" lang="en-US" altLang="ko-KR" smtClean="0">
                <a:solidFill>
                  <a:prstClr val="black">
                    <a:tint val="75000"/>
                  </a:prstClr>
                </a:solidFill>
                <a:latin typeface="Gulim" pitchFamily="34" charset="-127"/>
                <a:ea typeface="Gulim" pitchFamily="34" charset="-127"/>
              </a:rPr>
              <a:pPr fontAlgn="base" latinLnBrk="1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ko-KR">
              <a:solidFill>
                <a:prstClr val="black">
                  <a:tint val="75000"/>
                </a:prstClr>
              </a:solidFill>
              <a:latin typeface="Gulim" pitchFamily="34" charset="-127"/>
              <a:ea typeface="Gulim" pitchFamily="34" charset="-127"/>
            </a:endParaRPr>
          </a:p>
        </p:txBody>
      </p:sp>
      <p:pic>
        <p:nvPicPr>
          <p:cNvPr id="7" name="Picture 10" descr="파랑화면만11"/>
          <p:cNvPicPr>
            <a:picLocks noChangeAspect="1" noChangeArrowheads="1"/>
          </p:cNvPicPr>
          <p:nvPr userDrawn="1"/>
        </p:nvPicPr>
        <p:blipFill>
          <a:blip r:embed="rId15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381000" y="990600"/>
            <a:ext cx="8367713" cy="5235575"/>
          </a:xfrm>
          <a:prstGeom prst="rect">
            <a:avLst/>
          </a:prstGeom>
          <a:noFill/>
        </p:spPr>
      </p:pic>
      <p:pic>
        <p:nvPicPr>
          <p:cNvPr id="8" name="Picture 16" descr="231_2854"/>
          <p:cNvPicPr>
            <a:picLocks noChangeAspect="1" noChangeArrowheads="1"/>
          </p:cNvPicPr>
          <p:nvPr userDrawn="1"/>
        </p:nvPicPr>
        <p:blipFill>
          <a:blip r:embed="rId1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501" t="8855" r="26579" b="1563"/>
          <a:stretch>
            <a:fillRect/>
          </a:stretch>
        </p:blipFill>
        <p:spPr bwMode="auto">
          <a:xfrm>
            <a:off x="7235825" y="5445125"/>
            <a:ext cx="1225550" cy="12112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652367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  <p:sldLayoutId id="2147483715" r:id="rId12"/>
    <p:sldLayoutId id="2147483716" r:id="rId13"/>
  </p:sldLayoutIdLst>
  <p:transition spd="med">
    <p:random/>
  </p:transition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5157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F9B779-2178-46F4-9A7B-B4B0B36CA2DE}" type="slidenum">
              <a:rPr lang="en-US" altLang="th-TH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th-TH" altLang="th-TH">
              <a:solidFill>
                <a:srgbClr val="FFFFFF"/>
              </a:solidFill>
            </a:endParaRPr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1032" name="Group 5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51206" name="Freeform 6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>
                  <a:gd name="T0" fmla="*/ 2740 w 2882"/>
                  <a:gd name="T1" fmla="*/ 528 h 1671"/>
                  <a:gd name="T2" fmla="*/ 2632 w 2882"/>
                  <a:gd name="T3" fmla="*/ 484 h 1671"/>
                  <a:gd name="T4" fmla="*/ 2480 w 2882"/>
                  <a:gd name="T5" fmla="*/ 424 h 1671"/>
                  <a:gd name="T6" fmla="*/ 2203 w 2882"/>
                  <a:gd name="T7" fmla="*/ 343 h 1671"/>
                  <a:gd name="T8" fmla="*/ 1970 w 2882"/>
                  <a:gd name="T9" fmla="*/ 277 h 1671"/>
                  <a:gd name="T10" fmla="*/ 1807 w 2882"/>
                  <a:gd name="T11" fmla="*/ 212 h 1671"/>
                  <a:gd name="T12" fmla="*/ 1693 w 2882"/>
                  <a:gd name="T13" fmla="*/ 152 h 1671"/>
                  <a:gd name="T14" fmla="*/ 1628 w 2882"/>
                  <a:gd name="T15" fmla="*/ 103 h 1671"/>
                  <a:gd name="T16" fmla="*/ 1590 w 2882"/>
                  <a:gd name="T17" fmla="*/ 60 h 1671"/>
                  <a:gd name="T18" fmla="*/ 1579 w 2882"/>
                  <a:gd name="T19" fmla="*/ 27 h 1671"/>
                  <a:gd name="T20" fmla="*/ 1585 w 2882"/>
                  <a:gd name="T21" fmla="*/ 0 h 1671"/>
                  <a:gd name="T22" fmla="*/ 1557 w 2882"/>
                  <a:gd name="T23" fmla="*/ 49 h 1671"/>
                  <a:gd name="T24" fmla="*/ 1568 w 2882"/>
                  <a:gd name="T25" fmla="*/ 98 h 1671"/>
                  <a:gd name="T26" fmla="*/ 1617 w 2882"/>
                  <a:gd name="T27" fmla="*/ 141 h 1671"/>
                  <a:gd name="T28" fmla="*/ 1688 w 2882"/>
                  <a:gd name="T29" fmla="*/ 185 h 1671"/>
                  <a:gd name="T30" fmla="*/ 1791 w 2882"/>
                  <a:gd name="T31" fmla="*/ 228 h 1671"/>
                  <a:gd name="T32" fmla="*/ 2040 w 2882"/>
                  <a:gd name="T33" fmla="*/ 310 h 1671"/>
                  <a:gd name="T34" fmla="*/ 2285 w 2882"/>
                  <a:gd name="T35" fmla="*/ 381 h 1671"/>
                  <a:gd name="T36" fmla="*/ 2464 w 2882"/>
                  <a:gd name="T37" fmla="*/ 435 h 1671"/>
                  <a:gd name="T38" fmla="*/ 2605 w 2882"/>
                  <a:gd name="T39" fmla="*/ 484 h 1671"/>
                  <a:gd name="T40" fmla="*/ 2708 w 2882"/>
                  <a:gd name="T41" fmla="*/ 528 h 1671"/>
                  <a:gd name="T42" fmla="*/ 2768 w 2882"/>
                  <a:gd name="T43" fmla="*/ 560 h 1671"/>
                  <a:gd name="T44" fmla="*/ 2795 w 2882"/>
                  <a:gd name="T45" fmla="*/ 593 h 1671"/>
                  <a:gd name="T46" fmla="*/ 2795 w 2882"/>
                  <a:gd name="T47" fmla="*/ 642 h 1671"/>
                  <a:gd name="T48" fmla="*/ 2762 w 2882"/>
                  <a:gd name="T49" fmla="*/ 691 h 1671"/>
                  <a:gd name="T50" fmla="*/ 2692 w 2882"/>
                  <a:gd name="T51" fmla="*/ 735 h 1671"/>
                  <a:gd name="T52" fmla="*/ 2589 w 2882"/>
                  <a:gd name="T53" fmla="*/ 778 h 1671"/>
                  <a:gd name="T54" fmla="*/ 2458 w 2882"/>
                  <a:gd name="T55" fmla="*/ 822 h 1671"/>
                  <a:gd name="T56" fmla="*/ 2301 w 2882"/>
                  <a:gd name="T57" fmla="*/ 865 h 1671"/>
                  <a:gd name="T58" fmla="*/ 2030 w 2882"/>
                  <a:gd name="T59" fmla="*/ 930 h 1671"/>
                  <a:gd name="T60" fmla="*/ 1606 w 2882"/>
                  <a:gd name="T61" fmla="*/ 1034 h 1671"/>
                  <a:gd name="T62" fmla="*/ 1145 w 2882"/>
                  <a:gd name="T63" fmla="*/ 1164 h 1671"/>
                  <a:gd name="T64" fmla="*/ 673 w 2882"/>
                  <a:gd name="T65" fmla="*/ 1328 h 1671"/>
                  <a:gd name="T66" fmla="*/ 217 w 2882"/>
                  <a:gd name="T67" fmla="*/ 1545 h 1671"/>
                  <a:gd name="T68" fmla="*/ 353 w 2882"/>
                  <a:gd name="T69" fmla="*/ 1671 h 1671"/>
                  <a:gd name="T70" fmla="*/ 754 w 2882"/>
                  <a:gd name="T71" fmla="*/ 1469 h 1671"/>
                  <a:gd name="T72" fmla="*/ 1145 w 2882"/>
                  <a:gd name="T73" fmla="*/ 1311 h 1671"/>
                  <a:gd name="T74" fmla="*/ 1519 w 2882"/>
                  <a:gd name="T75" fmla="*/ 1186 h 1671"/>
                  <a:gd name="T76" fmla="*/ 1861 w 2882"/>
                  <a:gd name="T77" fmla="*/ 1083 h 1671"/>
                  <a:gd name="T78" fmla="*/ 2165 w 2882"/>
                  <a:gd name="T79" fmla="*/ 1007 h 1671"/>
                  <a:gd name="T80" fmla="*/ 2426 w 2882"/>
                  <a:gd name="T81" fmla="*/ 947 h 1671"/>
                  <a:gd name="T82" fmla="*/ 2626 w 2882"/>
                  <a:gd name="T83" fmla="*/ 892 h 1671"/>
                  <a:gd name="T84" fmla="*/ 2762 w 2882"/>
                  <a:gd name="T85" fmla="*/ 838 h 1671"/>
                  <a:gd name="T86" fmla="*/ 2827 w 2882"/>
                  <a:gd name="T87" fmla="*/ 794 h 1671"/>
                  <a:gd name="T88" fmla="*/ 2865 w 2882"/>
                  <a:gd name="T89" fmla="*/ 745 h 1671"/>
                  <a:gd name="T90" fmla="*/ 2882 w 2882"/>
                  <a:gd name="T91" fmla="*/ 702 h 1671"/>
                  <a:gd name="T92" fmla="*/ 2854 w 2882"/>
                  <a:gd name="T93" fmla="*/ 620 h 1671"/>
                  <a:gd name="T94" fmla="*/ 2800 w 2882"/>
                  <a:gd name="T95" fmla="*/ 560 h 1671"/>
                  <a:gd name="T96" fmla="*/ 2773 w 2882"/>
                  <a:gd name="T97" fmla="*/ 544 h 1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51207" name="Freeform 7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>
                  <a:gd name="T0" fmla="*/ 1259 w 1259"/>
                  <a:gd name="T1" fmla="*/ 615 h 811"/>
                  <a:gd name="T2" fmla="*/ 1248 w 1259"/>
                  <a:gd name="T3" fmla="*/ 588 h 811"/>
                  <a:gd name="T4" fmla="*/ 1237 w 1259"/>
                  <a:gd name="T5" fmla="*/ 566 h 811"/>
                  <a:gd name="T6" fmla="*/ 1216 w 1259"/>
                  <a:gd name="T7" fmla="*/ 539 h 811"/>
                  <a:gd name="T8" fmla="*/ 1188 w 1259"/>
                  <a:gd name="T9" fmla="*/ 517 h 811"/>
                  <a:gd name="T10" fmla="*/ 1123 w 1259"/>
                  <a:gd name="T11" fmla="*/ 479 h 811"/>
                  <a:gd name="T12" fmla="*/ 1042 w 1259"/>
                  <a:gd name="T13" fmla="*/ 441 h 811"/>
                  <a:gd name="T14" fmla="*/ 944 w 1259"/>
                  <a:gd name="T15" fmla="*/ 408 h 811"/>
                  <a:gd name="T16" fmla="*/ 841 w 1259"/>
                  <a:gd name="T17" fmla="*/ 381 h 811"/>
                  <a:gd name="T18" fmla="*/ 727 w 1259"/>
                  <a:gd name="T19" fmla="*/ 348 h 811"/>
                  <a:gd name="T20" fmla="*/ 613 w 1259"/>
                  <a:gd name="T21" fmla="*/ 321 h 811"/>
                  <a:gd name="T22" fmla="*/ 499 w 1259"/>
                  <a:gd name="T23" fmla="*/ 294 h 811"/>
                  <a:gd name="T24" fmla="*/ 391 w 1259"/>
                  <a:gd name="T25" fmla="*/ 261 h 811"/>
                  <a:gd name="T26" fmla="*/ 288 w 1259"/>
                  <a:gd name="T27" fmla="*/ 229 h 811"/>
                  <a:gd name="T28" fmla="*/ 195 w 1259"/>
                  <a:gd name="T29" fmla="*/ 196 h 811"/>
                  <a:gd name="T30" fmla="*/ 119 w 1259"/>
                  <a:gd name="T31" fmla="*/ 152 h 811"/>
                  <a:gd name="T32" fmla="*/ 54 w 1259"/>
                  <a:gd name="T33" fmla="*/ 109 h 811"/>
                  <a:gd name="T34" fmla="*/ 33 w 1259"/>
                  <a:gd name="T35" fmla="*/ 87 h 811"/>
                  <a:gd name="T36" fmla="*/ 16 w 1259"/>
                  <a:gd name="T37" fmla="*/ 60 h 811"/>
                  <a:gd name="T38" fmla="*/ 5 w 1259"/>
                  <a:gd name="T39" fmla="*/ 33 h 811"/>
                  <a:gd name="T40" fmla="*/ 0 w 1259"/>
                  <a:gd name="T41" fmla="*/ 0 h 811"/>
                  <a:gd name="T42" fmla="*/ 0 w 1259"/>
                  <a:gd name="T43" fmla="*/ 6 h 811"/>
                  <a:gd name="T44" fmla="*/ 0 w 1259"/>
                  <a:gd name="T45" fmla="*/ 11 h 811"/>
                  <a:gd name="T46" fmla="*/ 0 w 1259"/>
                  <a:gd name="T47" fmla="*/ 38 h 811"/>
                  <a:gd name="T48" fmla="*/ 5 w 1259"/>
                  <a:gd name="T49" fmla="*/ 60 h 811"/>
                  <a:gd name="T50" fmla="*/ 16 w 1259"/>
                  <a:gd name="T51" fmla="*/ 87 h 811"/>
                  <a:gd name="T52" fmla="*/ 33 w 1259"/>
                  <a:gd name="T53" fmla="*/ 114 h 811"/>
                  <a:gd name="T54" fmla="*/ 54 w 1259"/>
                  <a:gd name="T55" fmla="*/ 142 h 811"/>
                  <a:gd name="T56" fmla="*/ 87 w 1259"/>
                  <a:gd name="T57" fmla="*/ 174 h 811"/>
                  <a:gd name="T58" fmla="*/ 125 w 1259"/>
                  <a:gd name="T59" fmla="*/ 207 h 811"/>
                  <a:gd name="T60" fmla="*/ 179 w 1259"/>
                  <a:gd name="T61" fmla="*/ 240 h 811"/>
                  <a:gd name="T62" fmla="*/ 244 w 1259"/>
                  <a:gd name="T63" fmla="*/ 278 h 811"/>
                  <a:gd name="T64" fmla="*/ 326 w 1259"/>
                  <a:gd name="T65" fmla="*/ 310 h 811"/>
                  <a:gd name="T66" fmla="*/ 418 w 1259"/>
                  <a:gd name="T67" fmla="*/ 348 h 811"/>
                  <a:gd name="T68" fmla="*/ 526 w 1259"/>
                  <a:gd name="T69" fmla="*/ 381 h 811"/>
                  <a:gd name="T70" fmla="*/ 657 w 1259"/>
                  <a:gd name="T71" fmla="*/ 414 h 811"/>
                  <a:gd name="T72" fmla="*/ 749 w 1259"/>
                  <a:gd name="T73" fmla="*/ 435 h 811"/>
                  <a:gd name="T74" fmla="*/ 830 w 1259"/>
                  <a:gd name="T75" fmla="*/ 463 h 811"/>
                  <a:gd name="T76" fmla="*/ 901 w 1259"/>
                  <a:gd name="T77" fmla="*/ 490 h 811"/>
                  <a:gd name="T78" fmla="*/ 966 w 1259"/>
                  <a:gd name="T79" fmla="*/ 512 h 811"/>
                  <a:gd name="T80" fmla="*/ 1015 w 1259"/>
                  <a:gd name="T81" fmla="*/ 539 h 811"/>
                  <a:gd name="T82" fmla="*/ 1053 w 1259"/>
                  <a:gd name="T83" fmla="*/ 566 h 811"/>
                  <a:gd name="T84" fmla="*/ 1080 w 1259"/>
                  <a:gd name="T85" fmla="*/ 593 h 811"/>
                  <a:gd name="T86" fmla="*/ 1102 w 1259"/>
                  <a:gd name="T87" fmla="*/ 620 h 811"/>
                  <a:gd name="T88" fmla="*/ 1112 w 1259"/>
                  <a:gd name="T89" fmla="*/ 648 h 811"/>
                  <a:gd name="T90" fmla="*/ 1118 w 1259"/>
                  <a:gd name="T91" fmla="*/ 675 h 811"/>
                  <a:gd name="T92" fmla="*/ 1112 w 1259"/>
                  <a:gd name="T93" fmla="*/ 697 h 811"/>
                  <a:gd name="T94" fmla="*/ 1096 w 1259"/>
                  <a:gd name="T95" fmla="*/ 724 h 811"/>
                  <a:gd name="T96" fmla="*/ 1080 w 1259"/>
                  <a:gd name="T97" fmla="*/ 746 h 811"/>
                  <a:gd name="T98" fmla="*/ 1053 w 1259"/>
                  <a:gd name="T99" fmla="*/ 767 h 811"/>
                  <a:gd name="T100" fmla="*/ 1015 w 1259"/>
                  <a:gd name="T101" fmla="*/ 789 h 811"/>
                  <a:gd name="T102" fmla="*/ 977 w 1259"/>
                  <a:gd name="T103" fmla="*/ 811 h 811"/>
                  <a:gd name="T104" fmla="*/ 1047 w 1259"/>
                  <a:gd name="T105" fmla="*/ 789 h 811"/>
                  <a:gd name="T106" fmla="*/ 1107 w 1259"/>
                  <a:gd name="T107" fmla="*/ 767 h 811"/>
                  <a:gd name="T108" fmla="*/ 1156 w 1259"/>
                  <a:gd name="T109" fmla="*/ 746 h 811"/>
                  <a:gd name="T110" fmla="*/ 1199 w 1259"/>
                  <a:gd name="T111" fmla="*/ 724 h 811"/>
                  <a:gd name="T112" fmla="*/ 1226 w 1259"/>
                  <a:gd name="T113" fmla="*/ 702 h 811"/>
                  <a:gd name="T114" fmla="*/ 1248 w 1259"/>
                  <a:gd name="T115" fmla="*/ 675 h 811"/>
                  <a:gd name="T116" fmla="*/ 1259 w 1259"/>
                  <a:gd name="T117" fmla="*/ 648 h 811"/>
                  <a:gd name="T118" fmla="*/ 1259 w 1259"/>
                  <a:gd name="T119" fmla="*/ 615 h 811"/>
                  <a:gd name="T120" fmla="*/ 1259 w 1259"/>
                  <a:gd name="T121" fmla="*/ 615 h 8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51208" name="Freeform 8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>
                  <a:gd name="T0" fmla="*/ 92 w 2849"/>
                  <a:gd name="T1" fmla="*/ 958 h 969"/>
                  <a:gd name="T2" fmla="*/ 0 w 2849"/>
                  <a:gd name="T3" fmla="*/ 969 h 969"/>
                  <a:gd name="T4" fmla="*/ 391 w 2849"/>
                  <a:gd name="T5" fmla="*/ 969 h 969"/>
                  <a:gd name="T6" fmla="*/ 434 w 2849"/>
                  <a:gd name="T7" fmla="*/ 947 h 969"/>
                  <a:gd name="T8" fmla="*/ 483 w 2849"/>
                  <a:gd name="T9" fmla="*/ 914 h 969"/>
                  <a:gd name="T10" fmla="*/ 554 w 2849"/>
                  <a:gd name="T11" fmla="*/ 876 h 969"/>
                  <a:gd name="T12" fmla="*/ 635 w 2849"/>
                  <a:gd name="T13" fmla="*/ 838 h 969"/>
                  <a:gd name="T14" fmla="*/ 727 w 2849"/>
                  <a:gd name="T15" fmla="*/ 794 h 969"/>
                  <a:gd name="T16" fmla="*/ 836 w 2849"/>
                  <a:gd name="T17" fmla="*/ 745 h 969"/>
                  <a:gd name="T18" fmla="*/ 961 w 2849"/>
                  <a:gd name="T19" fmla="*/ 696 h 969"/>
                  <a:gd name="T20" fmla="*/ 1102 w 2849"/>
                  <a:gd name="T21" fmla="*/ 642 h 969"/>
                  <a:gd name="T22" fmla="*/ 1259 w 2849"/>
                  <a:gd name="T23" fmla="*/ 582 h 969"/>
                  <a:gd name="T24" fmla="*/ 1433 w 2849"/>
                  <a:gd name="T25" fmla="*/ 522 h 969"/>
                  <a:gd name="T26" fmla="*/ 1623 w 2849"/>
                  <a:gd name="T27" fmla="*/ 462 h 969"/>
                  <a:gd name="T28" fmla="*/ 1829 w 2849"/>
                  <a:gd name="T29" fmla="*/ 403 h 969"/>
                  <a:gd name="T30" fmla="*/ 2057 w 2849"/>
                  <a:gd name="T31" fmla="*/ 343 h 969"/>
                  <a:gd name="T32" fmla="*/ 2301 w 2849"/>
                  <a:gd name="T33" fmla="*/ 283 h 969"/>
                  <a:gd name="T34" fmla="*/ 2567 w 2849"/>
                  <a:gd name="T35" fmla="*/ 223 h 969"/>
                  <a:gd name="T36" fmla="*/ 2849 w 2849"/>
                  <a:gd name="T37" fmla="*/ 163 h 969"/>
                  <a:gd name="T38" fmla="*/ 2849 w 2849"/>
                  <a:gd name="T39" fmla="*/ 0 h 969"/>
                  <a:gd name="T40" fmla="*/ 2817 w 2849"/>
                  <a:gd name="T41" fmla="*/ 16 h 969"/>
                  <a:gd name="T42" fmla="*/ 2773 w 2849"/>
                  <a:gd name="T43" fmla="*/ 33 h 969"/>
                  <a:gd name="T44" fmla="*/ 2719 w 2849"/>
                  <a:gd name="T45" fmla="*/ 54 h 969"/>
                  <a:gd name="T46" fmla="*/ 2648 w 2849"/>
                  <a:gd name="T47" fmla="*/ 76 h 969"/>
                  <a:gd name="T48" fmla="*/ 2572 w 2849"/>
                  <a:gd name="T49" fmla="*/ 98 h 969"/>
                  <a:gd name="T50" fmla="*/ 2491 w 2849"/>
                  <a:gd name="T51" fmla="*/ 120 h 969"/>
                  <a:gd name="T52" fmla="*/ 2399 w 2849"/>
                  <a:gd name="T53" fmla="*/ 147 h 969"/>
                  <a:gd name="T54" fmla="*/ 2301 w 2849"/>
                  <a:gd name="T55" fmla="*/ 169 h 969"/>
                  <a:gd name="T56" fmla="*/ 2095 w 2849"/>
                  <a:gd name="T57" fmla="*/ 223 h 969"/>
                  <a:gd name="T58" fmla="*/ 1889 w 2849"/>
                  <a:gd name="T59" fmla="*/ 277 h 969"/>
                  <a:gd name="T60" fmla="*/ 1688 w 2849"/>
                  <a:gd name="T61" fmla="*/ 326 h 969"/>
                  <a:gd name="T62" fmla="*/ 1590 w 2849"/>
                  <a:gd name="T63" fmla="*/ 354 h 969"/>
                  <a:gd name="T64" fmla="*/ 1503 w 2849"/>
                  <a:gd name="T65" fmla="*/ 381 h 969"/>
                  <a:gd name="T66" fmla="*/ 1107 w 2849"/>
                  <a:gd name="T67" fmla="*/ 506 h 969"/>
                  <a:gd name="T68" fmla="*/ 912 w 2849"/>
                  <a:gd name="T69" fmla="*/ 577 h 969"/>
                  <a:gd name="T70" fmla="*/ 727 w 2849"/>
                  <a:gd name="T71" fmla="*/ 647 h 969"/>
                  <a:gd name="T72" fmla="*/ 548 w 2849"/>
                  <a:gd name="T73" fmla="*/ 718 h 969"/>
                  <a:gd name="T74" fmla="*/ 380 w 2849"/>
                  <a:gd name="T75" fmla="*/ 794 h 969"/>
                  <a:gd name="T76" fmla="*/ 228 w 2849"/>
                  <a:gd name="T77" fmla="*/ 876 h 969"/>
                  <a:gd name="T78" fmla="*/ 92 w 2849"/>
                  <a:gd name="T79" fmla="*/ 958 h 969"/>
                  <a:gd name="T80" fmla="*/ 92 w 2849"/>
                  <a:gd name="T81" fmla="*/ 958 h 9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1038" name="Freeform 9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>
                  <a:gd name="T0" fmla="*/ 1433 w 3007"/>
                  <a:gd name="T1" fmla="*/ 474 h 2085"/>
                  <a:gd name="T2" fmla="*/ 1460 w 3007"/>
                  <a:gd name="T3" fmla="*/ 528 h 2085"/>
                  <a:gd name="T4" fmla="*/ 1541 w 3007"/>
                  <a:gd name="T5" fmla="*/ 593 h 2085"/>
                  <a:gd name="T6" fmla="*/ 1715 w 3007"/>
                  <a:gd name="T7" fmla="*/ 670 h 2085"/>
                  <a:gd name="T8" fmla="*/ 1927 w 3007"/>
                  <a:gd name="T9" fmla="*/ 735 h 2085"/>
                  <a:gd name="T10" fmla="*/ 2155 w 3007"/>
                  <a:gd name="T11" fmla="*/ 789 h 2085"/>
                  <a:gd name="T12" fmla="*/ 2372 w 3007"/>
                  <a:gd name="T13" fmla="*/ 849 h 2085"/>
                  <a:gd name="T14" fmla="*/ 2551 w 3007"/>
                  <a:gd name="T15" fmla="*/ 920 h 2085"/>
                  <a:gd name="T16" fmla="*/ 2638 w 3007"/>
                  <a:gd name="T17" fmla="*/ 980 h 2085"/>
                  <a:gd name="T18" fmla="*/ 2676 w 3007"/>
                  <a:gd name="T19" fmla="*/ 1029 h 2085"/>
                  <a:gd name="T20" fmla="*/ 2681 w 3007"/>
                  <a:gd name="T21" fmla="*/ 1083 h 2085"/>
                  <a:gd name="T22" fmla="*/ 2665 w 3007"/>
                  <a:gd name="T23" fmla="*/ 1127 h 2085"/>
                  <a:gd name="T24" fmla="*/ 2616 w 3007"/>
                  <a:gd name="T25" fmla="*/ 1170 h 2085"/>
                  <a:gd name="T26" fmla="*/ 2545 w 3007"/>
                  <a:gd name="T27" fmla="*/ 1208 h 2085"/>
                  <a:gd name="T28" fmla="*/ 2448 w 3007"/>
                  <a:gd name="T29" fmla="*/ 1241 h 2085"/>
                  <a:gd name="T30" fmla="*/ 2328 w 3007"/>
                  <a:gd name="T31" fmla="*/ 1274 h 2085"/>
                  <a:gd name="T32" fmla="*/ 2106 w 3007"/>
                  <a:gd name="T33" fmla="*/ 1328 h 2085"/>
                  <a:gd name="T34" fmla="*/ 1742 w 3007"/>
                  <a:gd name="T35" fmla="*/ 1421 h 2085"/>
                  <a:gd name="T36" fmla="*/ 1308 w 3007"/>
                  <a:gd name="T37" fmla="*/ 1540 h 2085"/>
                  <a:gd name="T38" fmla="*/ 820 w 3007"/>
                  <a:gd name="T39" fmla="*/ 1709 h 2085"/>
                  <a:gd name="T40" fmla="*/ 282 w 3007"/>
                  <a:gd name="T41" fmla="*/ 1943 h 2085"/>
                  <a:gd name="T42" fmla="*/ 152 w 3007"/>
                  <a:gd name="T43" fmla="*/ 2085 h 2085"/>
                  <a:gd name="T44" fmla="*/ 386 w 3007"/>
                  <a:gd name="T45" fmla="*/ 1992 h 2085"/>
                  <a:gd name="T46" fmla="*/ 700 w 3007"/>
                  <a:gd name="T47" fmla="*/ 1834 h 2085"/>
                  <a:gd name="T48" fmla="*/ 1064 w 3007"/>
                  <a:gd name="T49" fmla="*/ 1693 h 2085"/>
                  <a:gd name="T50" fmla="*/ 1661 w 3007"/>
                  <a:gd name="T51" fmla="*/ 1497 h 2085"/>
                  <a:gd name="T52" fmla="*/ 1845 w 3007"/>
                  <a:gd name="T53" fmla="*/ 1442 h 2085"/>
                  <a:gd name="T54" fmla="*/ 2252 w 3007"/>
                  <a:gd name="T55" fmla="*/ 1339 h 2085"/>
                  <a:gd name="T56" fmla="*/ 2551 w 3007"/>
                  <a:gd name="T57" fmla="*/ 1263 h 2085"/>
                  <a:gd name="T58" fmla="*/ 2730 w 3007"/>
                  <a:gd name="T59" fmla="*/ 1214 h 2085"/>
                  <a:gd name="T60" fmla="*/ 2876 w 3007"/>
                  <a:gd name="T61" fmla="*/ 1170 h 2085"/>
                  <a:gd name="T62" fmla="*/ 2974 w 3007"/>
                  <a:gd name="T63" fmla="*/ 1132 h 2085"/>
                  <a:gd name="T64" fmla="*/ 3007 w 3007"/>
                  <a:gd name="T65" fmla="*/ 871 h 2085"/>
                  <a:gd name="T66" fmla="*/ 2860 w 3007"/>
                  <a:gd name="T67" fmla="*/ 844 h 2085"/>
                  <a:gd name="T68" fmla="*/ 2670 w 3007"/>
                  <a:gd name="T69" fmla="*/ 806 h 2085"/>
                  <a:gd name="T70" fmla="*/ 2458 w 3007"/>
                  <a:gd name="T71" fmla="*/ 757 h 2085"/>
                  <a:gd name="T72" fmla="*/ 2138 w 3007"/>
                  <a:gd name="T73" fmla="*/ 670 h 2085"/>
                  <a:gd name="T74" fmla="*/ 1959 w 3007"/>
                  <a:gd name="T75" fmla="*/ 604 h 2085"/>
                  <a:gd name="T76" fmla="*/ 1824 w 3007"/>
                  <a:gd name="T77" fmla="*/ 534 h 2085"/>
                  <a:gd name="T78" fmla="*/ 1769 w 3007"/>
                  <a:gd name="T79" fmla="*/ 474 h 2085"/>
                  <a:gd name="T80" fmla="*/ 1753 w 3007"/>
                  <a:gd name="T81" fmla="*/ 436 h 2085"/>
                  <a:gd name="T82" fmla="*/ 1780 w 3007"/>
                  <a:gd name="T83" fmla="*/ 381 h 2085"/>
                  <a:gd name="T84" fmla="*/ 1862 w 3007"/>
                  <a:gd name="T85" fmla="*/ 316 h 2085"/>
                  <a:gd name="T86" fmla="*/ 1986 w 3007"/>
                  <a:gd name="T87" fmla="*/ 267 h 2085"/>
                  <a:gd name="T88" fmla="*/ 2149 w 3007"/>
                  <a:gd name="T89" fmla="*/ 229 h 2085"/>
                  <a:gd name="T90" fmla="*/ 2431 w 3007"/>
                  <a:gd name="T91" fmla="*/ 180 h 2085"/>
                  <a:gd name="T92" fmla="*/ 2827 w 3007"/>
                  <a:gd name="T93" fmla="*/ 125 h 2085"/>
                  <a:gd name="T94" fmla="*/ 3007 w 3007"/>
                  <a:gd name="T95" fmla="*/ 87 h 2085"/>
                  <a:gd name="T96" fmla="*/ 2909 w 3007"/>
                  <a:gd name="T97" fmla="*/ 22 h 2085"/>
                  <a:gd name="T98" fmla="*/ 2676 w 3007"/>
                  <a:gd name="T99" fmla="*/ 66 h 2085"/>
                  <a:gd name="T100" fmla="*/ 2285 w 3007"/>
                  <a:gd name="T101" fmla="*/ 120 h 2085"/>
                  <a:gd name="T102" fmla="*/ 2030 w 3007"/>
                  <a:gd name="T103" fmla="*/ 158 h 2085"/>
                  <a:gd name="T104" fmla="*/ 1791 w 3007"/>
                  <a:gd name="T105" fmla="*/ 202 h 2085"/>
                  <a:gd name="T106" fmla="*/ 1601 w 3007"/>
                  <a:gd name="T107" fmla="*/ 261 h 2085"/>
                  <a:gd name="T108" fmla="*/ 1471 w 3007"/>
                  <a:gd name="T109" fmla="*/ 338 h 2085"/>
                  <a:gd name="T110" fmla="*/ 1438 w 3007"/>
                  <a:gd name="T111" fmla="*/ 387 h 2085"/>
                  <a:gd name="T112" fmla="*/ 1427 w 3007"/>
                  <a:gd name="T113" fmla="*/ 441 h 2085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th-TH" smtClea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51210" name="Freeform 10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>
                  <a:gd name="T0" fmla="*/ 0 w 1248"/>
                  <a:gd name="T1" fmla="*/ 332 h 539"/>
                  <a:gd name="T2" fmla="*/ 0 w 1248"/>
                  <a:gd name="T3" fmla="*/ 360 h 539"/>
                  <a:gd name="T4" fmla="*/ 5 w 1248"/>
                  <a:gd name="T5" fmla="*/ 387 h 539"/>
                  <a:gd name="T6" fmla="*/ 27 w 1248"/>
                  <a:gd name="T7" fmla="*/ 414 h 539"/>
                  <a:gd name="T8" fmla="*/ 54 w 1248"/>
                  <a:gd name="T9" fmla="*/ 436 h 539"/>
                  <a:gd name="T10" fmla="*/ 92 w 1248"/>
                  <a:gd name="T11" fmla="*/ 463 h 539"/>
                  <a:gd name="T12" fmla="*/ 141 w 1248"/>
                  <a:gd name="T13" fmla="*/ 490 h 539"/>
                  <a:gd name="T14" fmla="*/ 195 w 1248"/>
                  <a:gd name="T15" fmla="*/ 512 h 539"/>
                  <a:gd name="T16" fmla="*/ 255 w 1248"/>
                  <a:gd name="T17" fmla="*/ 539 h 539"/>
                  <a:gd name="T18" fmla="*/ 212 w 1248"/>
                  <a:gd name="T19" fmla="*/ 517 h 539"/>
                  <a:gd name="T20" fmla="*/ 179 w 1248"/>
                  <a:gd name="T21" fmla="*/ 490 h 539"/>
                  <a:gd name="T22" fmla="*/ 157 w 1248"/>
                  <a:gd name="T23" fmla="*/ 468 h 539"/>
                  <a:gd name="T24" fmla="*/ 141 w 1248"/>
                  <a:gd name="T25" fmla="*/ 447 h 539"/>
                  <a:gd name="T26" fmla="*/ 136 w 1248"/>
                  <a:gd name="T27" fmla="*/ 425 h 539"/>
                  <a:gd name="T28" fmla="*/ 136 w 1248"/>
                  <a:gd name="T29" fmla="*/ 403 h 539"/>
                  <a:gd name="T30" fmla="*/ 141 w 1248"/>
                  <a:gd name="T31" fmla="*/ 381 h 539"/>
                  <a:gd name="T32" fmla="*/ 157 w 1248"/>
                  <a:gd name="T33" fmla="*/ 365 h 539"/>
                  <a:gd name="T34" fmla="*/ 179 w 1248"/>
                  <a:gd name="T35" fmla="*/ 343 h 539"/>
                  <a:gd name="T36" fmla="*/ 201 w 1248"/>
                  <a:gd name="T37" fmla="*/ 327 h 539"/>
                  <a:gd name="T38" fmla="*/ 266 w 1248"/>
                  <a:gd name="T39" fmla="*/ 294 h 539"/>
                  <a:gd name="T40" fmla="*/ 353 w 1248"/>
                  <a:gd name="T41" fmla="*/ 262 h 539"/>
                  <a:gd name="T42" fmla="*/ 445 w 1248"/>
                  <a:gd name="T43" fmla="*/ 234 h 539"/>
                  <a:gd name="T44" fmla="*/ 554 w 1248"/>
                  <a:gd name="T45" fmla="*/ 213 h 539"/>
                  <a:gd name="T46" fmla="*/ 662 w 1248"/>
                  <a:gd name="T47" fmla="*/ 191 h 539"/>
                  <a:gd name="T48" fmla="*/ 890 w 1248"/>
                  <a:gd name="T49" fmla="*/ 153 h 539"/>
                  <a:gd name="T50" fmla="*/ 993 w 1248"/>
                  <a:gd name="T51" fmla="*/ 136 h 539"/>
                  <a:gd name="T52" fmla="*/ 1091 w 1248"/>
                  <a:gd name="T53" fmla="*/ 120 h 539"/>
                  <a:gd name="T54" fmla="*/ 1178 w 1248"/>
                  <a:gd name="T55" fmla="*/ 115 h 539"/>
                  <a:gd name="T56" fmla="*/ 1248 w 1248"/>
                  <a:gd name="T57" fmla="*/ 104 h 539"/>
                  <a:gd name="T58" fmla="*/ 1248 w 1248"/>
                  <a:gd name="T59" fmla="*/ 0 h 539"/>
                  <a:gd name="T60" fmla="*/ 1161 w 1248"/>
                  <a:gd name="T61" fmla="*/ 22 h 539"/>
                  <a:gd name="T62" fmla="*/ 1069 w 1248"/>
                  <a:gd name="T63" fmla="*/ 38 h 539"/>
                  <a:gd name="T64" fmla="*/ 874 w 1248"/>
                  <a:gd name="T65" fmla="*/ 71 h 539"/>
                  <a:gd name="T66" fmla="*/ 673 w 1248"/>
                  <a:gd name="T67" fmla="*/ 93 h 539"/>
                  <a:gd name="T68" fmla="*/ 483 w 1248"/>
                  <a:gd name="T69" fmla="*/ 126 h 539"/>
                  <a:gd name="T70" fmla="*/ 391 w 1248"/>
                  <a:gd name="T71" fmla="*/ 142 h 539"/>
                  <a:gd name="T72" fmla="*/ 309 w 1248"/>
                  <a:gd name="T73" fmla="*/ 158 h 539"/>
                  <a:gd name="T74" fmla="*/ 228 w 1248"/>
                  <a:gd name="T75" fmla="*/ 180 h 539"/>
                  <a:gd name="T76" fmla="*/ 163 w 1248"/>
                  <a:gd name="T77" fmla="*/ 202 h 539"/>
                  <a:gd name="T78" fmla="*/ 103 w 1248"/>
                  <a:gd name="T79" fmla="*/ 229 h 539"/>
                  <a:gd name="T80" fmla="*/ 54 w 1248"/>
                  <a:gd name="T81" fmla="*/ 256 h 539"/>
                  <a:gd name="T82" fmla="*/ 22 w 1248"/>
                  <a:gd name="T83" fmla="*/ 294 h 539"/>
                  <a:gd name="T84" fmla="*/ 0 w 1248"/>
                  <a:gd name="T85" fmla="*/ 332 h 539"/>
                  <a:gd name="T86" fmla="*/ 0 w 1248"/>
                  <a:gd name="T87" fmla="*/ 332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51211" name="Freeform 11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>
                <a:gd name="T0" fmla="*/ 982 w 2296"/>
                <a:gd name="T1" fmla="*/ 1061 h 1469"/>
                <a:gd name="T2" fmla="*/ 1357 w 2296"/>
                <a:gd name="T3" fmla="*/ 1012 h 1469"/>
                <a:gd name="T4" fmla="*/ 1666 w 2296"/>
                <a:gd name="T5" fmla="*/ 957 h 1469"/>
                <a:gd name="T6" fmla="*/ 1916 w 2296"/>
                <a:gd name="T7" fmla="*/ 897 h 1469"/>
                <a:gd name="T8" fmla="*/ 2100 w 2296"/>
                <a:gd name="T9" fmla="*/ 832 h 1469"/>
                <a:gd name="T10" fmla="*/ 2220 w 2296"/>
                <a:gd name="T11" fmla="*/ 756 h 1469"/>
                <a:gd name="T12" fmla="*/ 2285 w 2296"/>
                <a:gd name="T13" fmla="*/ 669 h 1469"/>
                <a:gd name="T14" fmla="*/ 2290 w 2296"/>
                <a:gd name="T15" fmla="*/ 560 h 1469"/>
                <a:gd name="T16" fmla="*/ 2241 w 2296"/>
                <a:gd name="T17" fmla="*/ 457 h 1469"/>
                <a:gd name="T18" fmla="*/ 2144 w 2296"/>
                <a:gd name="T19" fmla="*/ 364 h 1469"/>
                <a:gd name="T20" fmla="*/ 2008 w 2296"/>
                <a:gd name="T21" fmla="*/ 277 h 1469"/>
                <a:gd name="T22" fmla="*/ 1769 w 2296"/>
                <a:gd name="T23" fmla="*/ 157 h 1469"/>
                <a:gd name="T24" fmla="*/ 1612 w 2296"/>
                <a:gd name="T25" fmla="*/ 92 h 1469"/>
                <a:gd name="T26" fmla="*/ 1476 w 2296"/>
                <a:gd name="T27" fmla="*/ 43 h 1469"/>
                <a:gd name="T28" fmla="*/ 1384 w 2296"/>
                <a:gd name="T29" fmla="*/ 10 h 1469"/>
                <a:gd name="T30" fmla="*/ 1346 w 2296"/>
                <a:gd name="T31" fmla="*/ 0 h 1469"/>
                <a:gd name="T32" fmla="*/ 1655 w 2296"/>
                <a:gd name="T33" fmla="*/ 119 h 1469"/>
                <a:gd name="T34" fmla="*/ 1948 w 2296"/>
                <a:gd name="T35" fmla="*/ 255 h 1469"/>
                <a:gd name="T36" fmla="*/ 2068 w 2296"/>
                <a:gd name="T37" fmla="*/ 326 h 1469"/>
                <a:gd name="T38" fmla="*/ 2171 w 2296"/>
                <a:gd name="T39" fmla="*/ 402 h 1469"/>
                <a:gd name="T40" fmla="*/ 2236 w 2296"/>
                <a:gd name="T41" fmla="*/ 478 h 1469"/>
                <a:gd name="T42" fmla="*/ 2263 w 2296"/>
                <a:gd name="T43" fmla="*/ 560 h 1469"/>
                <a:gd name="T44" fmla="*/ 2241 w 2296"/>
                <a:gd name="T45" fmla="*/ 636 h 1469"/>
                <a:gd name="T46" fmla="*/ 2171 w 2296"/>
                <a:gd name="T47" fmla="*/ 702 h 1469"/>
                <a:gd name="T48" fmla="*/ 2062 w 2296"/>
                <a:gd name="T49" fmla="*/ 756 h 1469"/>
                <a:gd name="T50" fmla="*/ 1921 w 2296"/>
                <a:gd name="T51" fmla="*/ 800 h 1469"/>
                <a:gd name="T52" fmla="*/ 1748 w 2296"/>
                <a:gd name="T53" fmla="*/ 843 h 1469"/>
                <a:gd name="T54" fmla="*/ 1351 w 2296"/>
                <a:gd name="T55" fmla="*/ 908 h 1469"/>
                <a:gd name="T56" fmla="*/ 923 w 2296"/>
                <a:gd name="T57" fmla="*/ 968 h 1469"/>
                <a:gd name="T58" fmla="*/ 521 w 2296"/>
                <a:gd name="T59" fmla="*/ 1028 h 1469"/>
                <a:gd name="T60" fmla="*/ 353 w 2296"/>
                <a:gd name="T61" fmla="*/ 1066 h 1469"/>
                <a:gd name="T62" fmla="*/ 206 w 2296"/>
                <a:gd name="T63" fmla="*/ 1104 h 1469"/>
                <a:gd name="T64" fmla="*/ 92 w 2296"/>
                <a:gd name="T65" fmla="*/ 1148 h 1469"/>
                <a:gd name="T66" fmla="*/ 22 w 2296"/>
                <a:gd name="T67" fmla="*/ 1202 h 1469"/>
                <a:gd name="T68" fmla="*/ 0 w 2296"/>
                <a:gd name="T69" fmla="*/ 1262 h 1469"/>
                <a:gd name="T70" fmla="*/ 27 w 2296"/>
                <a:gd name="T71" fmla="*/ 1327 h 1469"/>
                <a:gd name="T72" fmla="*/ 98 w 2296"/>
                <a:gd name="T73" fmla="*/ 1382 h 1469"/>
                <a:gd name="T74" fmla="*/ 196 w 2296"/>
                <a:gd name="T75" fmla="*/ 1425 h 1469"/>
                <a:gd name="T76" fmla="*/ 326 w 2296"/>
                <a:gd name="T77" fmla="*/ 1469 h 1469"/>
                <a:gd name="T78" fmla="*/ 217 w 2296"/>
                <a:gd name="T79" fmla="*/ 1414 h 1469"/>
                <a:gd name="T80" fmla="*/ 147 w 2296"/>
                <a:gd name="T81" fmla="*/ 1360 h 1469"/>
                <a:gd name="T82" fmla="*/ 120 w 2296"/>
                <a:gd name="T83" fmla="*/ 1306 h 1469"/>
                <a:gd name="T84" fmla="*/ 141 w 2296"/>
                <a:gd name="T85" fmla="*/ 1257 h 1469"/>
                <a:gd name="T86" fmla="*/ 212 w 2296"/>
                <a:gd name="T87" fmla="*/ 1208 h 1469"/>
                <a:gd name="T88" fmla="*/ 342 w 2296"/>
                <a:gd name="T89" fmla="*/ 1164 h 1469"/>
                <a:gd name="T90" fmla="*/ 527 w 2296"/>
                <a:gd name="T91" fmla="*/ 1121 h 1469"/>
                <a:gd name="T92" fmla="*/ 771 w 2296"/>
                <a:gd name="T93" fmla="*/ 1088 h 1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sz="1800">
                <a:solidFill>
                  <a:srgbClr val="FFFFFF"/>
                </a:solidFill>
              </a:endParaRPr>
            </a:p>
          </p:txBody>
        </p:sp>
        <p:sp>
          <p:nvSpPr>
            <p:cNvPr id="1034" name="Freeform 12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>
                <a:gd name="T0" fmla="*/ 0 w 5740"/>
                <a:gd name="T1" fmla="*/ 0 h 1906"/>
                <a:gd name="T2" fmla="*/ 0 w 5740"/>
                <a:gd name="T3" fmla="*/ 661 h 1906"/>
                <a:gd name="T4" fmla="*/ 6016 w 5740"/>
                <a:gd name="T5" fmla="*/ 661 h 1906"/>
                <a:gd name="T6" fmla="*/ 6016 w 5740"/>
                <a:gd name="T7" fmla="*/ 0 h 1906"/>
                <a:gd name="T8" fmla="*/ 0 w 5740"/>
                <a:gd name="T9" fmla="*/ 0 h 1906"/>
                <a:gd name="T10" fmla="*/ 0 w 5740"/>
                <a:gd name="T11" fmla="*/ 0 h 19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h-TH" smtClean="0">
                <a:solidFill>
                  <a:srgbClr val="FFFFFF"/>
                </a:solidFill>
              </a:endParaRPr>
            </a:p>
          </p:txBody>
        </p:sp>
      </p:grpSp>
      <p:sp>
        <p:nvSpPr>
          <p:cNvPr id="51213" name="Rectangle 13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คลิกเพื่อแก้ไขลักษณะต้นแบบชื่อเรื่อง</a:t>
            </a:r>
          </a:p>
        </p:txBody>
      </p:sp>
      <p:sp>
        <p:nvSpPr>
          <p:cNvPr id="51214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51215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</p:spTree>
    <p:extLst>
      <p:ext uri="{BB962C8B-B14F-4D97-AF65-F5344CB8AC3E}">
        <p14:creationId xmlns:p14="http://schemas.microsoft.com/office/powerpoint/2010/main" val="1743197871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766" r:id="rId1"/>
    <p:sldLayoutId id="2147483767" r:id="rId2"/>
    <p:sldLayoutId id="2147483768" r:id="rId3"/>
    <p:sldLayoutId id="2147483769" r:id="rId4"/>
    <p:sldLayoutId id="2147483770" r:id="rId5"/>
    <p:sldLayoutId id="2147483771" r:id="rId6"/>
    <p:sldLayoutId id="2147483772" r:id="rId7"/>
    <p:sldLayoutId id="2147483773" r:id="rId8"/>
    <p:sldLayoutId id="2147483774" r:id="rId9"/>
    <p:sldLayoutId id="2147483775" r:id="rId10"/>
    <p:sldLayoutId id="2147483776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5157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B2CB8B3-2844-4E2A-933B-5D401EC98938}" type="slidenum">
              <a:rPr lang="en-US" altLang="th-TH" smtClean="0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h-TH" altLang="th-TH" smtClean="0">
              <a:solidFill>
                <a:srgbClr val="FFFFFF"/>
              </a:solidFill>
            </a:endParaRPr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1032" name="Group 5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51206" name="Freeform 6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>
                  <a:gd name="T0" fmla="*/ 2740 w 2882"/>
                  <a:gd name="T1" fmla="*/ 528 h 1671"/>
                  <a:gd name="T2" fmla="*/ 2632 w 2882"/>
                  <a:gd name="T3" fmla="*/ 484 h 1671"/>
                  <a:gd name="T4" fmla="*/ 2480 w 2882"/>
                  <a:gd name="T5" fmla="*/ 424 h 1671"/>
                  <a:gd name="T6" fmla="*/ 2203 w 2882"/>
                  <a:gd name="T7" fmla="*/ 343 h 1671"/>
                  <a:gd name="T8" fmla="*/ 1970 w 2882"/>
                  <a:gd name="T9" fmla="*/ 277 h 1671"/>
                  <a:gd name="T10" fmla="*/ 1807 w 2882"/>
                  <a:gd name="T11" fmla="*/ 212 h 1671"/>
                  <a:gd name="T12" fmla="*/ 1693 w 2882"/>
                  <a:gd name="T13" fmla="*/ 152 h 1671"/>
                  <a:gd name="T14" fmla="*/ 1628 w 2882"/>
                  <a:gd name="T15" fmla="*/ 103 h 1671"/>
                  <a:gd name="T16" fmla="*/ 1590 w 2882"/>
                  <a:gd name="T17" fmla="*/ 60 h 1671"/>
                  <a:gd name="T18" fmla="*/ 1579 w 2882"/>
                  <a:gd name="T19" fmla="*/ 27 h 1671"/>
                  <a:gd name="T20" fmla="*/ 1585 w 2882"/>
                  <a:gd name="T21" fmla="*/ 0 h 1671"/>
                  <a:gd name="T22" fmla="*/ 1557 w 2882"/>
                  <a:gd name="T23" fmla="*/ 49 h 1671"/>
                  <a:gd name="T24" fmla="*/ 1568 w 2882"/>
                  <a:gd name="T25" fmla="*/ 98 h 1671"/>
                  <a:gd name="T26" fmla="*/ 1617 w 2882"/>
                  <a:gd name="T27" fmla="*/ 141 h 1671"/>
                  <a:gd name="T28" fmla="*/ 1688 w 2882"/>
                  <a:gd name="T29" fmla="*/ 185 h 1671"/>
                  <a:gd name="T30" fmla="*/ 1791 w 2882"/>
                  <a:gd name="T31" fmla="*/ 228 h 1671"/>
                  <a:gd name="T32" fmla="*/ 2040 w 2882"/>
                  <a:gd name="T33" fmla="*/ 310 h 1671"/>
                  <a:gd name="T34" fmla="*/ 2285 w 2882"/>
                  <a:gd name="T35" fmla="*/ 381 h 1671"/>
                  <a:gd name="T36" fmla="*/ 2464 w 2882"/>
                  <a:gd name="T37" fmla="*/ 435 h 1671"/>
                  <a:gd name="T38" fmla="*/ 2605 w 2882"/>
                  <a:gd name="T39" fmla="*/ 484 h 1671"/>
                  <a:gd name="T40" fmla="*/ 2708 w 2882"/>
                  <a:gd name="T41" fmla="*/ 528 h 1671"/>
                  <a:gd name="T42" fmla="*/ 2768 w 2882"/>
                  <a:gd name="T43" fmla="*/ 560 h 1671"/>
                  <a:gd name="T44" fmla="*/ 2795 w 2882"/>
                  <a:gd name="T45" fmla="*/ 593 h 1671"/>
                  <a:gd name="T46" fmla="*/ 2795 w 2882"/>
                  <a:gd name="T47" fmla="*/ 642 h 1671"/>
                  <a:gd name="T48" fmla="*/ 2762 w 2882"/>
                  <a:gd name="T49" fmla="*/ 691 h 1671"/>
                  <a:gd name="T50" fmla="*/ 2692 w 2882"/>
                  <a:gd name="T51" fmla="*/ 735 h 1671"/>
                  <a:gd name="T52" fmla="*/ 2589 w 2882"/>
                  <a:gd name="T53" fmla="*/ 778 h 1671"/>
                  <a:gd name="T54" fmla="*/ 2458 w 2882"/>
                  <a:gd name="T55" fmla="*/ 822 h 1671"/>
                  <a:gd name="T56" fmla="*/ 2301 w 2882"/>
                  <a:gd name="T57" fmla="*/ 865 h 1671"/>
                  <a:gd name="T58" fmla="*/ 2030 w 2882"/>
                  <a:gd name="T59" fmla="*/ 930 h 1671"/>
                  <a:gd name="T60" fmla="*/ 1606 w 2882"/>
                  <a:gd name="T61" fmla="*/ 1034 h 1671"/>
                  <a:gd name="T62" fmla="*/ 1145 w 2882"/>
                  <a:gd name="T63" fmla="*/ 1164 h 1671"/>
                  <a:gd name="T64" fmla="*/ 673 w 2882"/>
                  <a:gd name="T65" fmla="*/ 1328 h 1671"/>
                  <a:gd name="T66" fmla="*/ 217 w 2882"/>
                  <a:gd name="T67" fmla="*/ 1545 h 1671"/>
                  <a:gd name="T68" fmla="*/ 353 w 2882"/>
                  <a:gd name="T69" fmla="*/ 1671 h 1671"/>
                  <a:gd name="T70" fmla="*/ 754 w 2882"/>
                  <a:gd name="T71" fmla="*/ 1469 h 1671"/>
                  <a:gd name="T72" fmla="*/ 1145 w 2882"/>
                  <a:gd name="T73" fmla="*/ 1311 h 1671"/>
                  <a:gd name="T74" fmla="*/ 1519 w 2882"/>
                  <a:gd name="T75" fmla="*/ 1186 h 1671"/>
                  <a:gd name="T76" fmla="*/ 1861 w 2882"/>
                  <a:gd name="T77" fmla="*/ 1083 h 1671"/>
                  <a:gd name="T78" fmla="*/ 2165 w 2882"/>
                  <a:gd name="T79" fmla="*/ 1007 h 1671"/>
                  <a:gd name="T80" fmla="*/ 2426 w 2882"/>
                  <a:gd name="T81" fmla="*/ 947 h 1671"/>
                  <a:gd name="T82" fmla="*/ 2626 w 2882"/>
                  <a:gd name="T83" fmla="*/ 892 h 1671"/>
                  <a:gd name="T84" fmla="*/ 2762 w 2882"/>
                  <a:gd name="T85" fmla="*/ 838 h 1671"/>
                  <a:gd name="T86" fmla="*/ 2827 w 2882"/>
                  <a:gd name="T87" fmla="*/ 794 h 1671"/>
                  <a:gd name="T88" fmla="*/ 2865 w 2882"/>
                  <a:gd name="T89" fmla="*/ 745 h 1671"/>
                  <a:gd name="T90" fmla="*/ 2882 w 2882"/>
                  <a:gd name="T91" fmla="*/ 702 h 1671"/>
                  <a:gd name="T92" fmla="*/ 2854 w 2882"/>
                  <a:gd name="T93" fmla="*/ 620 h 1671"/>
                  <a:gd name="T94" fmla="*/ 2800 w 2882"/>
                  <a:gd name="T95" fmla="*/ 560 h 1671"/>
                  <a:gd name="T96" fmla="*/ 2773 w 2882"/>
                  <a:gd name="T97" fmla="*/ 544 h 1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51207" name="Freeform 7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>
                  <a:gd name="T0" fmla="*/ 1259 w 1259"/>
                  <a:gd name="T1" fmla="*/ 615 h 811"/>
                  <a:gd name="T2" fmla="*/ 1248 w 1259"/>
                  <a:gd name="T3" fmla="*/ 588 h 811"/>
                  <a:gd name="T4" fmla="*/ 1237 w 1259"/>
                  <a:gd name="T5" fmla="*/ 566 h 811"/>
                  <a:gd name="T6" fmla="*/ 1216 w 1259"/>
                  <a:gd name="T7" fmla="*/ 539 h 811"/>
                  <a:gd name="T8" fmla="*/ 1188 w 1259"/>
                  <a:gd name="T9" fmla="*/ 517 h 811"/>
                  <a:gd name="T10" fmla="*/ 1123 w 1259"/>
                  <a:gd name="T11" fmla="*/ 479 h 811"/>
                  <a:gd name="T12" fmla="*/ 1042 w 1259"/>
                  <a:gd name="T13" fmla="*/ 441 h 811"/>
                  <a:gd name="T14" fmla="*/ 944 w 1259"/>
                  <a:gd name="T15" fmla="*/ 408 h 811"/>
                  <a:gd name="T16" fmla="*/ 841 w 1259"/>
                  <a:gd name="T17" fmla="*/ 381 h 811"/>
                  <a:gd name="T18" fmla="*/ 727 w 1259"/>
                  <a:gd name="T19" fmla="*/ 348 h 811"/>
                  <a:gd name="T20" fmla="*/ 613 w 1259"/>
                  <a:gd name="T21" fmla="*/ 321 h 811"/>
                  <a:gd name="T22" fmla="*/ 499 w 1259"/>
                  <a:gd name="T23" fmla="*/ 294 h 811"/>
                  <a:gd name="T24" fmla="*/ 391 w 1259"/>
                  <a:gd name="T25" fmla="*/ 261 h 811"/>
                  <a:gd name="T26" fmla="*/ 288 w 1259"/>
                  <a:gd name="T27" fmla="*/ 229 h 811"/>
                  <a:gd name="T28" fmla="*/ 195 w 1259"/>
                  <a:gd name="T29" fmla="*/ 196 h 811"/>
                  <a:gd name="T30" fmla="*/ 119 w 1259"/>
                  <a:gd name="T31" fmla="*/ 152 h 811"/>
                  <a:gd name="T32" fmla="*/ 54 w 1259"/>
                  <a:gd name="T33" fmla="*/ 109 h 811"/>
                  <a:gd name="T34" fmla="*/ 33 w 1259"/>
                  <a:gd name="T35" fmla="*/ 87 h 811"/>
                  <a:gd name="T36" fmla="*/ 16 w 1259"/>
                  <a:gd name="T37" fmla="*/ 60 h 811"/>
                  <a:gd name="T38" fmla="*/ 5 w 1259"/>
                  <a:gd name="T39" fmla="*/ 33 h 811"/>
                  <a:gd name="T40" fmla="*/ 0 w 1259"/>
                  <a:gd name="T41" fmla="*/ 0 h 811"/>
                  <a:gd name="T42" fmla="*/ 0 w 1259"/>
                  <a:gd name="T43" fmla="*/ 6 h 811"/>
                  <a:gd name="T44" fmla="*/ 0 w 1259"/>
                  <a:gd name="T45" fmla="*/ 11 h 811"/>
                  <a:gd name="T46" fmla="*/ 0 w 1259"/>
                  <a:gd name="T47" fmla="*/ 38 h 811"/>
                  <a:gd name="T48" fmla="*/ 5 w 1259"/>
                  <a:gd name="T49" fmla="*/ 60 h 811"/>
                  <a:gd name="T50" fmla="*/ 16 w 1259"/>
                  <a:gd name="T51" fmla="*/ 87 h 811"/>
                  <a:gd name="T52" fmla="*/ 33 w 1259"/>
                  <a:gd name="T53" fmla="*/ 114 h 811"/>
                  <a:gd name="T54" fmla="*/ 54 w 1259"/>
                  <a:gd name="T55" fmla="*/ 142 h 811"/>
                  <a:gd name="T56" fmla="*/ 87 w 1259"/>
                  <a:gd name="T57" fmla="*/ 174 h 811"/>
                  <a:gd name="T58" fmla="*/ 125 w 1259"/>
                  <a:gd name="T59" fmla="*/ 207 h 811"/>
                  <a:gd name="T60" fmla="*/ 179 w 1259"/>
                  <a:gd name="T61" fmla="*/ 240 h 811"/>
                  <a:gd name="T62" fmla="*/ 244 w 1259"/>
                  <a:gd name="T63" fmla="*/ 278 h 811"/>
                  <a:gd name="T64" fmla="*/ 326 w 1259"/>
                  <a:gd name="T65" fmla="*/ 310 h 811"/>
                  <a:gd name="T66" fmla="*/ 418 w 1259"/>
                  <a:gd name="T67" fmla="*/ 348 h 811"/>
                  <a:gd name="T68" fmla="*/ 526 w 1259"/>
                  <a:gd name="T69" fmla="*/ 381 h 811"/>
                  <a:gd name="T70" fmla="*/ 657 w 1259"/>
                  <a:gd name="T71" fmla="*/ 414 h 811"/>
                  <a:gd name="T72" fmla="*/ 749 w 1259"/>
                  <a:gd name="T73" fmla="*/ 435 h 811"/>
                  <a:gd name="T74" fmla="*/ 830 w 1259"/>
                  <a:gd name="T75" fmla="*/ 463 h 811"/>
                  <a:gd name="T76" fmla="*/ 901 w 1259"/>
                  <a:gd name="T77" fmla="*/ 490 h 811"/>
                  <a:gd name="T78" fmla="*/ 966 w 1259"/>
                  <a:gd name="T79" fmla="*/ 512 h 811"/>
                  <a:gd name="T80" fmla="*/ 1015 w 1259"/>
                  <a:gd name="T81" fmla="*/ 539 h 811"/>
                  <a:gd name="T82" fmla="*/ 1053 w 1259"/>
                  <a:gd name="T83" fmla="*/ 566 h 811"/>
                  <a:gd name="T84" fmla="*/ 1080 w 1259"/>
                  <a:gd name="T85" fmla="*/ 593 h 811"/>
                  <a:gd name="T86" fmla="*/ 1102 w 1259"/>
                  <a:gd name="T87" fmla="*/ 620 h 811"/>
                  <a:gd name="T88" fmla="*/ 1112 w 1259"/>
                  <a:gd name="T89" fmla="*/ 648 h 811"/>
                  <a:gd name="T90" fmla="*/ 1118 w 1259"/>
                  <a:gd name="T91" fmla="*/ 675 h 811"/>
                  <a:gd name="T92" fmla="*/ 1112 w 1259"/>
                  <a:gd name="T93" fmla="*/ 697 h 811"/>
                  <a:gd name="T94" fmla="*/ 1096 w 1259"/>
                  <a:gd name="T95" fmla="*/ 724 h 811"/>
                  <a:gd name="T96" fmla="*/ 1080 w 1259"/>
                  <a:gd name="T97" fmla="*/ 746 h 811"/>
                  <a:gd name="T98" fmla="*/ 1053 w 1259"/>
                  <a:gd name="T99" fmla="*/ 767 h 811"/>
                  <a:gd name="T100" fmla="*/ 1015 w 1259"/>
                  <a:gd name="T101" fmla="*/ 789 h 811"/>
                  <a:gd name="T102" fmla="*/ 977 w 1259"/>
                  <a:gd name="T103" fmla="*/ 811 h 811"/>
                  <a:gd name="T104" fmla="*/ 1047 w 1259"/>
                  <a:gd name="T105" fmla="*/ 789 h 811"/>
                  <a:gd name="T106" fmla="*/ 1107 w 1259"/>
                  <a:gd name="T107" fmla="*/ 767 h 811"/>
                  <a:gd name="T108" fmla="*/ 1156 w 1259"/>
                  <a:gd name="T109" fmla="*/ 746 h 811"/>
                  <a:gd name="T110" fmla="*/ 1199 w 1259"/>
                  <a:gd name="T111" fmla="*/ 724 h 811"/>
                  <a:gd name="T112" fmla="*/ 1226 w 1259"/>
                  <a:gd name="T113" fmla="*/ 702 h 811"/>
                  <a:gd name="T114" fmla="*/ 1248 w 1259"/>
                  <a:gd name="T115" fmla="*/ 675 h 811"/>
                  <a:gd name="T116" fmla="*/ 1259 w 1259"/>
                  <a:gd name="T117" fmla="*/ 648 h 811"/>
                  <a:gd name="T118" fmla="*/ 1259 w 1259"/>
                  <a:gd name="T119" fmla="*/ 615 h 811"/>
                  <a:gd name="T120" fmla="*/ 1259 w 1259"/>
                  <a:gd name="T121" fmla="*/ 615 h 8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51208" name="Freeform 8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>
                  <a:gd name="T0" fmla="*/ 92 w 2849"/>
                  <a:gd name="T1" fmla="*/ 958 h 969"/>
                  <a:gd name="T2" fmla="*/ 0 w 2849"/>
                  <a:gd name="T3" fmla="*/ 969 h 969"/>
                  <a:gd name="T4" fmla="*/ 391 w 2849"/>
                  <a:gd name="T5" fmla="*/ 969 h 969"/>
                  <a:gd name="T6" fmla="*/ 434 w 2849"/>
                  <a:gd name="T7" fmla="*/ 947 h 969"/>
                  <a:gd name="T8" fmla="*/ 483 w 2849"/>
                  <a:gd name="T9" fmla="*/ 914 h 969"/>
                  <a:gd name="T10" fmla="*/ 554 w 2849"/>
                  <a:gd name="T11" fmla="*/ 876 h 969"/>
                  <a:gd name="T12" fmla="*/ 635 w 2849"/>
                  <a:gd name="T13" fmla="*/ 838 h 969"/>
                  <a:gd name="T14" fmla="*/ 727 w 2849"/>
                  <a:gd name="T15" fmla="*/ 794 h 969"/>
                  <a:gd name="T16" fmla="*/ 836 w 2849"/>
                  <a:gd name="T17" fmla="*/ 745 h 969"/>
                  <a:gd name="T18" fmla="*/ 961 w 2849"/>
                  <a:gd name="T19" fmla="*/ 696 h 969"/>
                  <a:gd name="T20" fmla="*/ 1102 w 2849"/>
                  <a:gd name="T21" fmla="*/ 642 h 969"/>
                  <a:gd name="T22" fmla="*/ 1259 w 2849"/>
                  <a:gd name="T23" fmla="*/ 582 h 969"/>
                  <a:gd name="T24" fmla="*/ 1433 w 2849"/>
                  <a:gd name="T25" fmla="*/ 522 h 969"/>
                  <a:gd name="T26" fmla="*/ 1623 w 2849"/>
                  <a:gd name="T27" fmla="*/ 462 h 969"/>
                  <a:gd name="T28" fmla="*/ 1829 w 2849"/>
                  <a:gd name="T29" fmla="*/ 403 h 969"/>
                  <a:gd name="T30" fmla="*/ 2057 w 2849"/>
                  <a:gd name="T31" fmla="*/ 343 h 969"/>
                  <a:gd name="T32" fmla="*/ 2301 w 2849"/>
                  <a:gd name="T33" fmla="*/ 283 h 969"/>
                  <a:gd name="T34" fmla="*/ 2567 w 2849"/>
                  <a:gd name="T35" fmla="*/ 223 h 969"/>
                  <a:gd name="T36" fmla="*/ 2849 w 2849"/>
                  <a:gd name="T37" fmla="*/ 163 h 969"/>
                  <a:gd name="T38" fmla="*/ 2849 w 2849"/>
                  <a:gd name="T39" fmla="*/ 0 h 969"/>
                  <a:gd name="T40" fmla="*/ 2817 w 2849"/>
                  <a:gd name="T41" fmla="*/ 16 h 969"/>
                  <a:gd name="T42" fmla="*/ 2773 w 2849"/>
                  <a:gd name="T43" fmla="*/ 33 h 969"/>
                  <a:gd name="T44" fmla="*/ 2719 w 2849"/>
                  <a:gd name="T45" fmla="*/ 54 h 969"/>
                  <a:gd name="T46" fmla="*/ 2648 w 2849"/>
                  <a:gd name="T47" fmla="*/ 76 h 969"/>
                  <a:gd name="T48" fmla="*/ 2572 w 2849"/>
                  <a:gd name="T49" fmla="*/ 98 h 969"/>
                  <a:gd name="T50" fmla="*/ 2491 w 2849"/>
                  <a:gd name="T51" fmla="*/ 120 h 969"/>
                  <a:gd name="T52" fmla="*/ 2399 w 2849"/>
                  <a:gd name="T53" fmla="*/ 147 h 969"/>
                  <a:gd name="T54" fmla="*/ 2301 w 2849"/>
                  <a:gd name="T55" fmla="*/ 169 h 969"/>
                  <a:gd name="T56" fmla="*/ 2095 w 2849"/>
                  <a:gd name="T57" fmla="*/ 223 h 969"/>
                  <a:gd name="T58" fmla="*/ 1889 w 2849"/>
                  <a:gd name="T59" fmla="*/ 277 h 969"/>
                  <a:gd name="T60" fmla="*/ 1688 w 2849"/>
                  <a:gd name="T61" fmla="*/ 326 h 969"/>
                  <a:gd name="T62" fmla="*/ 1590 w 2849"/>
                  <a:gd name="T63" fmla="*/ 354 h 969"/>
                  <a:gd name="T64" fmla="*/ 1503 w 2849"/>
                  <a:gd name="T65" fmla="*/ 381 h 969"/>
                  <a:gd name="T66" fmla="*/ 1107 w 2849"/>
                  <a:gd name="T67" fmla="*/ 506 h 969"/>
                  <a:gd name="T68" fmla="*/ 912 w 2849"/>
                  <a:gd name="T69" fmla="*/ 577 h 969"/>
                  <a:gd name="T70" fmla="*/ 727 w 2849"/>
                  <a:gd name="T71" fmla="*/ 647 h 969"/>
                  <a:gd name="T72" fmla="*/ 548 w 2849"/>
                  <a:gd name="T73" fmla="*/ 718 h 969"/>
                  <a:gd name="T74" fmla="*/ 380 w 2849"/>
                  <a:gd name="T75" fmla="*/ 794 h 969"/>
                  <a:gd name="T76" fmla="*/ 228 w 2849"/>
                  <a:gd name="T77" fmla="*/ 876 h 969"/>
                  <a:gd name="T78" fmla="*/ 92 w 2849"/>
                  <a:gd name="T79" fmla="*/ 958 h 969"/>
                  <a:gd name="T80" fmla="*/ 92 w 2849"/>
                  <a:gd name="T81" fmla="*/ 958 h 9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1038" name="Freeform 9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>
                  <a:gd name="T0" fmla="*/ 1433 w 3007"/>
                  <a:gd name="T1" fmla="*/ 474 h 2085"/>
                  <a:gd name="T2" fmla="*/ 1460 w 3007"/>
                  <a:gd name="T3" fmla="*/ 528 h 2085"/>
                  <a:gd name="T4" fmla="*/ 1541 w 3007"/>
                  <a:gd name="T5" fmla="*/ 593 h 2085"/>
                  <a:gd name="T6" fmla="*/ 1715 w 3007"/>
                  <a:gd name="T7" fmla="*/ 670 h 2085"/>
                  <a:gd name="T8" fmla="*/ 1927 w 3007"/>
                  <a:gd name="T9" fmla="*/ 735 h 2085"/>
                  <a:gd name="T10" fmla="*/ 2155 w 3007"/>
                  <a:gd name="T11" fmla="*/ 789 h 2085"/>
                  <a:gd name="T12" fmla="*/ 2372 w 3007"/>
                  <a:gd name="T13" fmla="*/ 849 h 2085"/>
                  <a:gd name="T14" fmla="*/ 2551 w 3007"/>
                  <a:gd name="T15" fmla="*/ 920 h 2085"/>
                  <a:gd name="T16" fmla="*/ 2638 w 3007"/>
                  <a:gd name="T17" fmla="*/ 980 h 2085"/>
                  <a:gd name="T18" fmla="*/ 2676 w 3007"/>
                  <a:gd name="T19" fmla="*/ 1029 h 2085"/>
                  <a:gd name="T20" fmla="*/ 2681 w 3007"/>
                  <a:gd name="T21" fmla="*/ 1083 h 2085"/>
                  <a:gd name="T22" fmla="*/ 2665 w 3007"/>
                  <a:gd name="T23" fmla="*/ 1127 h 2085"/>
                  <a:gd name="T24" fmla="*/ 2616 w 3007"/>
                  <a:gd name="T25" fmla="*/ 1170 h 2085"/>
                  <a:gd name="T26" fmla="*/ 2545 w 3007"/>
                  <a:gd name="T27" fmla="*/ 1208 h 2085"/>
                  <a:gd name="T28" fmla="*/ 2448 w 3007"/>
                  <a:gd name="T29" fmla="*/ 1241 h 2085"/>
                  <a:gd name="T30" fmla="*/ 2328 w 3007"/>
                  <a:gd name="T31" fmla="*/ 1274 h 2085"/>
                  <a:gd name="T32" fmla="*/ 2106 w 3007"/>
                  <a:gd name="T33" fmla="*/ 1328 h 2085"/>
                  <a:gd name="T34" fmla="*/ 1742 w 3007"/>
                  <a:gd name="T35" fmla="*/ 1421 h 2085"/>
                  <a:gd name="T36" fmla="*/ 1308 w 3007"/>
                  <a:gd name="T37" fmla="*/ 1540 h 2085"/>
                  <a:gd name="T38" fmla="*/ 820 w 3007"/>
                  <a:gd name="T39" fmla="*/ 1709 h 2085"/>
                  <a:gd name="T40" fmla="*/ 282 w 3007"/>
                  <a:gd name="T41" fmla="*/ 1943 h 2085"/>
                  <a:gd name="T42" fmla="*/ 152 w 3007"/>
                  <a:gd name="T43" fmla="*/ 2085 h 2085"/>
                  <a:gd name="T44" fmla="*/ 386 w 3007"/>
                  <a:gd name="T45" fmla="*/ 1992 h 2085"/>
                  <a:gd name="T46" fmla="*/ 700 w 3007"/>
                  <a:gd name="T47" fmla="*/ 1834 h 2085"/>
                  <a:gd name="T48" fmla="*/ 1064 w 3007"/>
                  <a:gd name="T49" fmla="*/ 1693 h 2085"/>
                  <a:gd name="T50" fmla="*/ 1661 w 3007"/>
                  <a:gd name="T51" fmla="*/ 1497 h 2085"/>
                  <a:gd name="T52" fmla="*/ 1845 w 3007"/>
                  <a:gd name="T53" fmla="*/ 1442 h 2085"/>
                  <a:gd name="T54" fmla="*/ 2252 w 3007"/>
                  <a:gd name="T55" fmla="*/ 1339 h 2085"/>
                  <a:gd name="T56" fmla="*/ 2551 w 3007"/>
                  <a:gd name="T57" fmla="*/ 1263 h 2085"/>
                  <a:gd name="T58" fmla="*/ 2730 w 3007"/>
                  <a:gd name="T59" fmla="*/ 1214 h 2085"/>
                  <a:gd name="T60" fmla="*/ 2876 w 3007"/>
                  <a:gd name="T61" fmla="*/ 1170 h 2085"/>
                  <a:gd name="T62" fmla="*/ 2974 w 3007"/>
                  <a:gd name="T63" fmla="*/ 1132 h 2085"/>
                  <a:gd name="T64" fmla="*/ 3007 w 3007"/>
                  <a:gd name="T65" fmla="*/ 871 h 2085"/>
                  <a:gd name="T66" fmla="*/ 2860 w 3007"/>
                  <a:gd name="T67" fmla="*/ 844 h 2085"/>
                  <a:gd name="T68" fmla="*/ 2670 w 3007"/>
                  <a:gd name="T69" fmla="*/ 806 h 2085"/>
                  <a:gd name="T70" fmla="*/ 2458 w 3007"/>
                  <a:gd name="T71" fmla="*/ 757 h 2085"/>
                  <a:gd name="T72" fmla="*/ 2138 w 3007"/>
                  <a:gd name="T73" fmla="*/ 670 h 2085"/>
                  <a:gd name="T74" fmla="*/ 1959 w 3007"/>
                  <a:gd name="T75" fmla="*/ 604 h 2085"/>
                  <a:gd name="T76" fmla="*/ 1824 w 3007"/>
                  <a:gd name="T77" fmla="*/ 534 h 2085"/>
                  <a:gd name="T78" fmla="*/ 1769 w 3007"/>
                  <a:gd name="T79" fmla="*/ 474 h 2085"/>
                  <a:gd name="T80" fmla="*/ 1753 w 3007"/>
                  <a:gd name="T81" fmla="*/ 436 h 2085"/>
                  <a:gd name="T82" fmla="*/ 1780 w 3007"/>
                  <a:gd name="T83" fmla="*/ 381 h 2085"/>
                  <a:gd name="T84" fmla="*/ 1862 w 3007"/>
                  <a:gd name="T85" fmla="*/ 316 h 2085"/>
                  <a:gd name="T86" fmla="*/ 1986 w 3007"/>
                  <a:gd name="T87" fmla="*/ 267 h 2085"/>
                  <a:gd name="T88" fmla="*/ 2149 w 3007"/>
                  <a:gd name="T89" fmla="*/ 229 h 2085"/>
                  <a:gd name="T90" fmla="*/ 2431 w 3007"/>
                  <a:gd name="T91" fmla="*/ 180 h 2085"/>
                  <a:gd name="T92" fmla="*/ 2827 w 3007"/>
                  <a:gd name="T93" fmla="*/ 125 h 2085"/>
                  <a:gd name="T94" fmla="*/ 3007 w 3007"/>
                  <a:gd name="T95" fmla="*/ 87 h 2085"/>
                  <a:gd name="T96" fmla="*/ 2909 w 3007"/>
                  <a:gd name="T97" fmla="*/ 22 h 2085"/>
                  <a:gd name="T98" fmla="*/ 2676 w 3007"/>
                  <a:gd name="T99" fmla="*/ 66 h 2085"/>
                  <a:gd name="T100" fmla="*/ 2285 w 3007"/>
                  <a:gd name="T101" fmla="*/ 120 h 2085"/>
                  <a:gd name="T102" fmla="*/ 2030 w 3007"/>
                  <a:gd name="T103" fmla="*/ 158 h 2085"/>
                  <a:gd name="T104" fmla="*/ 1791 w 3007"/>
                  <a:gd name="T105" fmla="*/ 202 h 2085"/>
                  <a:gd name="T106" fmla="*/ 1601 w 3007"/>
                  <a:gd name="T107" fmla="*/ 261 h 2085"/>
                  <a:gd name="T108" fmla="*/ 1471 w 3007"/>
                  <a:gd name="T109" fmla="*/ 338 h 2085"/>
                  <a:gd name="T110" fmla="*/ 1438 w 3007"/>
                  <a:gd name="T111" fmla="*/ 387 h 2085"/>
                  <a:gd name="T112" fmla="*/ 1427 w 3007"/>
                  <a:gd name="T113" fmla="*/ 441 h 2085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th-TH" smtClea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51210" name="Freeform 10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>
                  <a:gd name="T0" fmla="*/ 0 w 1248"/>
                  <a:gd name="T1" fmla="*/ 332 h 539"/>
                  <a:gd name="T2" fmla="*/ 0 w 1248"/>
                  <a:gd name="T3" fmla="*/ 360 h 539"/>
                  <a:gd name="T4" fmla="*/ 5 w 1248"/>
                  <a:gd name="T5" fmla="*/ 387 h 539"/>
                  <a:gd name="T6" fmla="*/ 27 w 1248"/>
                  <a:gd name="T7" fmla="*/ 414 h 539"/>
                  <a:gd name="T8" fmla="*/ 54 w 1248"/>
                  <a:gd name="T9" fmla="*/ 436 h 539"/>
                  <a:gd name="T10" fmla="*/ 92 w 1248"/>
                  <a:gd name="T11" fmla="*/ 463 h 539"/>
                  <a:gd name="T12" fmla="*/ 141 w 1248"/>
                  <a:gd name="T13" fmla="*/ 490 h 539"/>
                  <a:gd name="T14" fmla="*/ 195 w 1248"/>
                  <a:gd name="T15" fmla="*/ 512 h 539"/>
                  <a:gd name="T16" fmla="*/ 255 w 1248"/>
                  <a:gd name="T17" fmla="*/ 539 h 539"/>
                  <a:gd name="T18" fmla="*/ 212 w 1248"/>
                  <a:gd name="T19" fmla="*/ 517 h 539"/>
                  <a:gd name="T20" fmla="*/ 179 w 1248"/>
                  <a:gd name="T21" fmla="*/ 490 h 539"/>
                  <a:gd name="T22" fmla="*/ 157 w 1248"/>
                  <a:gd name="T23" fmla="*/ 468 h 539"/>
                  <a:gd name="T24" fmla="*/ 141 w 1248"/>
                  <a:gd name="T25" fmla="*/ 447 h 539"/>
                  <a:gd name="T26" fmla="*/ 136 w 1248"/>
                  <a:gd name="T27" fmla="*/ 425 h 539"/>
                  <a:gd name="T28" fmla="*/ 136 w 1248"/>
                  <a:gd name="T29" fmla="*/ 403 h 539"/>
                  <a:gd name="T30" fmla="*/ 141 w 1248"/>
                  <a:gd name="T31" fmla="*/ 381 h 539"/>
                  <a:gd name="T32" fmla="*/ 157 w 1248"/>
                  <a:gd name="T33" fmla="*/ 365 h 539"/>
                  <a:gd name="T34" fmla="*/ 179 w 1248"/>
                  <a:gd name="T35" fmla="*/ 343 h 539"/>
                  <a:gd name="T36" fmla="*/ 201 w 1248"/>
                  <a:gd name="T37" fmla="*/ 327 h 539"/>
                  <a:gd name="T38" fmla="*/ 266 w 1248"/>
                  <a:gd name="T39" fmla="*/ 294 h 539"/>
                  <a:gd name="T40" fmla="*/ 353 w 1248"/>
                  <a:gd name="T41" fmla="*/ 262 h 539"/>
                  <a:gd name="T42" fmla="*/ 445 w 1248"/>
                  <a:gd name="T43" fmla="*/ 234 h 539"/>
                  <a:gd name="T44" fmla="*/ 554 w 1248"/>
                  <a:gd name="T45" fmla="*/ 213 h 539"/>
                  <a:gd name="T46" fmla="*/ 662 w 1248"/>
                  <a:gd name="T47" fmla="*/ 191 h 539"/>
                  <a:gd name="T48" fmla="*/ 890 w 1248"/>
                  <a:gd name="T49" fmla="*/ 153 h 539"/>
                  <a:gd name="T50" fmla="*/ 993 w 1248"/>
                  <a:gd name="T51" fmla="*/ 136 h 539"/>
                  <a:gd name="T52" fmla="*/ 1091 w 1248"/>
                  <a:gd name="T53" fmla="*/ 120 h 539"/>
                  <a:gd name="T54" fmla="*/ 1178 w 1248"/>
                  <a:gd name="T55" fmla="*/ 115 h 539"/>
                  <a:gd name="T56" fmla="*/ 1248 w 1248"/>
                  <a:gd name="T57" fmla="*/ 104 h 539"/>
                  <a:gd name="T58" fmla="*/ 1248 w 1248"/>
                  <a:gd name="T59" fmla="*/ 0 h 539"/>
                  <a:gd name="T60" fmla="*/ 1161 w 1248"/>
                  <a:gd name="T61" fmla="*/ 22 h 539"/>
                  <a:gd name="T62" fmla="*/ 1069 w 1248"/>
                  <a:gd name="T63" fmla="*/ 38 h 539"/>
                  <a:gd name="T64" fmla="*/ 874 w 1248"/>
                  <a:gd name="T65" fmla="*/ 71 h 539"/>
                  <a:gd name="T66" fmla="*/ 673 w 1248"/>
                  <a:gd name="T67" fmla="*/ 93 h 539"/>
                  <a:gd name="T68" fmla="*/ 483 w 1248"/>
                  <a:gd name="T69" fmla="*/ 126 h 539"/>
                  <a:gd name="T70" fmla="*/ 391 w 1248"/>
                  <a:gd name="T71" fmla="*/ 142 h 539"/>
                  <a:gd name="T72" fmla="*/ 309 w 1248"/>
                  <a:gd name="T73" fmla="*/ 158 h 539"/>
                  <a:gd name="T74" fmla="*/ 228 w 1248"/>
                  <a:gd name="T75" fmla="*/ 180 h 539"/>
                  <a:gd name="T76" fmla="*/ 163 w 1248"/>
                  <a:gd name="T77" fmla="*/ 202 h 539"/>
                  <a:gd name="T78" fmla="*/ 103 w 1248"/>
                  <a:gd name="T79" fmla="*/ 229 h 539"/>
                  <a:gd name="T80" fmla="*/ 54 w 1248"/>
                  <a:gd name="T81" fmla="*/ 256 h 539"/>
                  <a:gd name="T82" fmla="*/ 22 w 1248"/>
                  <a:gd name="T83" fmla="*/ 294 h 539"/>
                  <a:gd name="T84" fmla="*/ 0 w 1248"/>
                  <a:gd name="T85" fmla="*/ 332 h 539"/>
                  <a:gd name="T86" fmla="*/ 0 w 1248"/>
                  <a:gd name="T87" fmla="*/ 332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51211" name="Freeform 11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>
                <a:gd name="T0" fmla="*/ 982 w 2296"/>
                <a:gd name="T1" fmla="*/ 1061 h 1469"/>
                <a:gd name="T2" fmla="*/ 1357 w 2296"/>
                <a:gd name="T3" fmla="*/ 1012 h 1469"/>
                <a:gd name="T4" fmla="*/ 1666 w 2296"/>
                <a:gd name="T5" fmla="*/ 957 h 1469"/>
                <a:gd name="T6" fmla="*/ 1916 w 2296"/>
                <a:gd name="T7" fmla="*/ 897 h 1469"/>
                <a:gd name="T8" fmla="*/ 2100 w 2296"/>
                <a:gd name="T9" fmla="*/ 832 h 1469"/>
                <a:gd name="T10" fmla="*/ 2220 w 2296"/>
                <a:gd name="T11" fmla="*/ 756 h 1469"/>
                <a:gd name="T12" fmla="*/ 2285 w 2296"/>
                <a:gd name="T13" fmla="*/ 669 h 1469"/>
                <a:gd name="T14" fmla="*/ 2290 w 2296"/>
                <a:gd name="T15" fmla="*/ 560 h 1469"/>
                <a:gd name="T16" fmla="*/ 2241 w 2296"/>
                <a:gd name="T17" fmla="*/ 457 h 1469"/>
                <a:gd name="T18" fmla="*/ 2144 w 2296"/>
                <a:gd name="T19" fmla="*/ 364 h 1469"/>
                <a:gd name="T20" fmla="*/ 2008 w 2296"/>
                <a:gd name="T21" fmla="*/ 277 h 1469"/>
                <a:gd name="T22" fmla="*/ 1769 w 2296"/>
                <a:gd name="T23" fmla="*/ 157 h 1469"/>
                <a:gd name="T24" fmla="*/ 1612 w 2296"/>
                <a:gd name="T25" fmla="*/ 92 h 1469"/>
                <a:gd name="T26" fmla="*/ 1476 w 2296"/>
                <a:gd name="T27" fmla="*/ 43 h 1469"/>
                <a:gd name="T28" fmla="*/ 1384 w 2296"/>
                <a:gd name="T29" fmla="*/ 10 h 1469"/>
                <a:gd name="T30" fmla="*/ 1346 w 2296"/>
                <a:gd name="T31" fmla="*/ 0 h 1469"/>
                <a:gd name="T32" fmla="*/ 1655 w 2296"/>
                <a:gd name="T33" fmla="*/ 119 h 1469"/>
                <a:gd name="T34" fmla="*/ 1948 w 2296"/>
                <a:gd name="T35" fmla="*/ 255 h 1469"/>
                <a:gd name="T36" fmla="*/ 2068 w 2296"/>
                <a:gd name="T37" fmla="*/ 326 h 1469"/>
                <a:gd name="T38" fmla="*/ 2171 w 2296"/>
                <a:gd name="T39" fmla="*/ 402 h 1469"/>
                <a:gd name="T40" fmla="*/ 2236 w 2296"/>
                <a:gd name="T41" fmla="*/ 478 h 1469"/>
                <a:gd name="T42" fmla="*/ 2263 w 2296"/>
                <a:gd name="T43" fmla="*/ 560 h 1469"/>
                <a:gd name="T44" fmla="*/ 2241 w 2296"/>
                <a:gd name="T45" fmla="*/ 636 h 1469"/>
                <a:gd name="T46" fmla="*/ 2171 w 2296"/>
                <a:gd name="T47" fmla="*/ 702 h 1469"/>
                <a:gd name="T48" fmla="*/ 2062 w 2296"/>
                <a:gd name="T49" fmla="*/ 756 h 1469"/>
                <a:gd name="T50" fmla="*/ 1921 w 2296"/>
                <a:gd name="T51" fmla="*/ 800 h 1469"/>
                <a:gd name="T52" fmla="*/ 1748 w 2296"/>
                <a:gd name="T53" fmla="*/ 843 h 1469"/>
                <a:gd name="T54" fmla="*/ 1351 w 2296"/>
                <a:gd name="T55" fmla="*/ 908 h 1469"/>
                <a:gd name="T56" fmla="*/ 923 w 2296"/>
                <a:gd name="T57" fmla="*/ 968 h 1469"/>
                <a:gd name="T58" fmla="*/ 521 w 2296"/>
                <a:gd name="T59" fmla="*/ 1028 h 1469"/>
                <a:gd name="T60" fmla="*/ 353 w 2296"/>
                <a:gd name="T61" fmla="*/ 1066 h 1469"/>
                <a:gd name="T62" fmla="*/ 206 w 2296"/>
                <a:gd name="T63" fmla="*/ 1104 h 1469"/>
                <a:gd name="T64" fmla="*/ 92 w 2296"/>
                <a:gd name="T65" fmla="*/ 1148 h 1469"/>
                <a:gd name="T66" fmla="*/ 22 w 2296"/>
                <a:gd name="T67" fmla="*/ 1202 h 1469"/>
                <a:gd name="T68" fmla="*/ 0 w 2296"/>
                <a:gd name="T69" fmla="*/ 1262 h 1469"/>
                <a:gd name="T70" fmla="*/ 27 w 2296"/>
                <a:gd name="T71" fmla="*/ 1327 h 1469"/>
                <a:gd name="T72" fmla="*/ 98 w 2296"/>
                <a:gd name="T73" fmla="*/ 1382 h 1469"/>
                <a:gd name="T74" fmla="*/ 196 w 2296"/>
                <a:gd name="T75" fmla="*/ 1425 h 1469"/>
                <a:gd name="T76" fmla="*/ 326 w 2296"/>
                <a:gd name="T77" fmla="*/ 1469 h 1469"/>
                <a:gd name="T78" fmla="*/ 217 w 2296"/>
                <a:gd name="T79" fmla="*/ 1414 h 1469"/>
                <a:gd name="T80" fmla="*/ 147 w 2296"/>
                <a:gd name="T81" fmla="*/ 1360 h 1469"/>
                <a:gd name="T82" fmla="*/ 120 w 2296"/>
                <a:gd name="T83" fmla="*/ 1306 h 1469"/>
                <a:gd name="T84" fmla="*/ 141 w 2296"/>
                <a:gd name="T85" fmla="*/ 1257 h 1469"/>
                <a:gd name="T86" fmla="*/ 212 w 2296"/>
                <a:gd name="T87" fmla="*/ 1208 h 1469"/>
                <a:gd name="T88" fmla="*/ 342 w 2296"/>
                <a:gd name="T89" fmla="*/ 1164 h 1469"/>
                <a:gd name="T90" fmla="*/ 527 w 2296"/>
                <a:gd name="T91" fmla="*/ 1121 h 1469"/>
                <a:gd name="T92" fmla="*/ 771 w 2296"/>
                <a:gd name="T93" fmla="*/ 1088 h 1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sz="1800">
                <a:solidFill>
                  <a:srgbClr val="FFFFFF"/>
                </a:solidFill>
              </a:endParaRPr>
            </a:p>
          </p:txBody>
        </p:sp>
        <p:sp>
          <p:nvSpPr>
            <p:cNvPr id="1034" name="Freeform 12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>
                <a:gd name="T0" fmla="*/ 0 w 5740"/>
                <a:gd name="T1" fmla="*/ 0 h 1906"/>
                <a:gd name="T2" fmla="*/ 0 w 5740"/>
                <a:gd name="T3" fmla="*/ 661 h 1906"/>
                <a:gd name="T4" fmla="*/ 6016 w 5740"/>
                <a:gd name="T5" fmla="*/ 661 h 1906"/>
                <a:gd name="T6" fmla="*/ 6016 w 5740"/>
                <a:gd name="T7" fmla="*/ 0 h 1906"/>
                <a:gd name="T8" fmla="*/ 0 w 5740"/>
                <a:gd name="T9" fmla="*/ 0 h 1906"/>
                <a:gd name="T10" fmla="*/ 0 w 5740"/>
                <a:gd name="T11" fmla="*/ 0 h 19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h-TH" smtClean="0">
                <a:solidFill>
                  <a:srgbClr val="FFFFFF"/>
                </a:solidFill>
              </a:endParaRPr>
            </a:p>
          </p:txBody>
        </p:sp>
      </p:grpSp>
      <p:sp>
        <p:nvSpPr>
          <p:cNvPr id="51213" name="Rectangle 13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คลิกเพื่อแก้ไขลักษณะต้นแบบชื่อเรื่อง</a:t>
            </a:r>
          </a:p>
        </p:txBody>
      </p:sp>
      <p:sp>
        <p:nvSpPr>
          <p:cNvPr id="51214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solidFill>
                <a:srgbClr val="FFFFFF"/>
              </a:solidFill>
            </a:endParaRPr>
          </a:p>
        </p:txBody>
      </p:sp>
      <p:sp>
        <p:nvSpPr>
          <p:cNvPr id="51215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</p:spTree>
    <p:extLst>
      <p:ext uri="{BB962C8B-B14F-4D97-AF65-F5344CB8AC3E}">
        <p14:creationId xmlns:p14="http://schemas.microsoft.com/office/powerpoint/2010/main" val="4287443367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790" r:id="rId1"/>
    <p:sldLayoutId id="2147483791" r:id="rId2"/>
    <p:sldLayoutId id="2147483792" r:id="rId3"/>
    <p:sldLayoutId id="2147483793" r:id="rId4"/>
    <p:sldLayoutId id="2147483794" r:id="rId5"/>
    <p:sldLayoutId id="2147483795" r:id="rId6"/>
    <p:sldLayoutId id="2147483796" r:id="rId7"/>
    <p:sldLayoutId id="2147483797" r:id="rId8"/>
    <p:sldLayoutId id="2147483798" r:id="rId9"/>
    <p:sldLayoutId id="2147483799" r:id="rId10"/>
    <p:sldLayoutId id="2147483800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 latinLnBrk="1">
              <a:spcBef>
                <a:spcPct val="0"/>
              </a:spcBef>
              <a:spcAft>
                <a:spcPct val="0"/>
              </a:spcAft>
            </a:pPr>
            <a:fld id="{C764DE79-268F-4C1A-8933-263129D2AF90}" type="datetimeFigureOut">
              <a:rPr kumimoji="1" lang="en-US" dirty="0">
                <a:solidFill>
                  <a:prstClr val="black">
                    <a:tint val="75000"/>
                  </a:prstClr>
                </a:solidFill>
                <a:latin typeface="Gulim" pitchFamily="34" charset="-127"/>
                <a:ea typeface="Gulim" pitchFamily="34" charset="-127"/>
              </a:rPr>
              <a:pPr fontAlgn="base" latinLnBrk="1">
                <a:spcBef>
                  <a:spcPct val="0"/>
                </a:spcBef>
                <a:spcAft>
                  <a:spcPct val="0"/>
                </a:spcAft>
              </a:pPr>
              <a:t>8/19/2017</a:t>
            </a:fld>
            <a:endParaRPr kumimoji="1" lang="en-US" dirty="0">
              <a:solidFill>
                <a:prstClr val="black">
                  <a:tint val="75000"/>
                </a:prstClr>
              </a:solidFill>
              <a:latin typeface="Gulim" pitchFamily="34" charset="-127"/>
              <a:ea typeface="Gulim" pitchFamily="34" charset="-127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th-TH" altLang="ko-KR" smtClean="0">
                <a:solidFill>
                  <a:prstClr val="black">
                    <a:tint val="75000"/>
                  </a:prstClr>
                </a:solidFill>
                <a:latin typeface="Gulim" pitchFamily="34" charset="-127"/>
                <a:ea typeface="Gulim" pitchFamily="34" charset="-127"/>
              </a:rPr>
              <a:t>การสร้างแบบสอบประเภทเลือกตอบ</a:t>
            </a:r>
            <a:endParaRPr kumimoji="1" lang="en-US" altLang="ko-KR">
              <a:solidFill>
                <a:prstClr val="black">
                  <a:tint val="75000"/>
                </a:prstClr>
              </a:solidFill>
              <a:latin typeface="Gulim" pitchFamily="34" charset="-127"/>
              <a:ea typeface="Gulim" pitchFamily="34" charset="-127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 latinLnBrk="1">
              <a:spcBef>
                <a:spcPct val="0"/>
              </a:spcBef>
              <a:spcAft>
                <a:spcPct val="0"/>
              </a:spcAft>
            </a:pPr>
            <a:fld id="{915EE44C-9E49-499D-9733-C9F83698711B}" type="slidenum">
              <a:rPr kumimoji="1" lang="en-US" altLang="ko-KR" smtClean="0">
                <a:solidFill>
                  <a:prstClr val="black">
                    <a:tint val="75000"/>
                  </a:prstClr>
                </a:solidFill>
                <a:latin typeface="Gulim" pitchFamily="34" charset="-127"/>
                <a:ea typeface="Gulim" pitchFamily="34" charset="-127"/>
              </a:rPr>
              <a:pPr fontAlgn="base" latinLnBrk="1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ko-KR">
              <a:solidFill>
                <a:prstClr val="black">
                  <a:tint val="75000"/>
                </a:prstClr>
              </a:solidFill>
              <a:latin typeface="Gulim" pitchFamily="34" charset="-127"/>
              <a:ea typeface="Gulim" pitchFamily="34" charset="-127"/>
            </a:endParaRPr>
          </a:p>
        </p:txBody>
      </p:sp>
      <p:pic>
        <p:nvPicPr>
          <p:cNvPr id="7" name="Picture 10" descr="파랑화면만11"/>
          <p:cNvPicPr>
            <a:picLocks noChangeAspect="1" noChangeArrowheads="1"/>
          </p:cNvPicPr>
          <p:nvPr userDrawn="1"/>
        </p:nvPicPr>
        <p:blipFill>
          <a:blip r:embed="rId1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381000" y="990600"/>
            <a:ext cx="8367713" cy="5235575"/>
          </a:xfrm>
          <a:prstGeom prst="rect">
            <a:avLst/>
          </a:prstGeom>
          <a:noFill/>
        </p:spPr>
      </p:pic>
      <p:pic>
        <p:nvPicPr>
          <p:cNvPr id="8" name="Picture 16" descr="231_2854"/>
          <p:cNvPicPr>
            <a:picLocks noChangeAspect="1" noChangeArrowheads="1"/>
          </p:cNvPicPr>
          <p:nvPr userDrawn="1"/>
        </p:nvPicPr>
        <p:blipFill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501" t="8855" r="26579" b="1563"/>
          <a:stretch>
            <a:fillRect/>
          </a:stretch>
        </p:blipFill>
        <p:spPr bwMode="auto">
          <a:xfrm>
            <a:off x="7235825" y="5445125"/>
            <a:ext cx="1225550" cy="12112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3998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0" r:id="rId1"/>
    <p:sldLayoutId id="2147483841" r:id="rId2"/>
    <p:sldLayoutId id="2147483842" r:id="rId3"/>
    <p:sldLayoutId id="2147483843" r:id="rId4"/>
    <p:sldLayoutId id="2147483844" r:id="rId5"/>
    <p:sldLayoutId id="2147483845" r:id="rId6"/>
    <p:sldLayoutId id="2147483846" r:id="rId7"/>
    <p:sldLayoutId id="2147483847" r:id="rId8"/>
    <p:sldLayoutId id="2147483848" r:id="rId9"/>
    <p:sldLayoutId id="2147483849" r:id="rId10"/>
    <p:sldLayoutId id="2147483850" r:id="rId11"/>
  </p:sldLayoutIdLst>
  <p:transition spd="med">
    <p:random/>
  </p:transition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 latinLnBrk="1">
              <a:spcBef>
                <a:spcPct val="0"/>
              </a:spcBef>
              <a:spcAft>
                <a:spcPct val="0"/>
              </a:spcAft>
            </a:pPr>
            <a:fld id="{C764DE79-268F-4C1A-8933-263129D2AF90}" type="datetimeFigureOut">
              <a:rPr kumimoji="1" lang="en-US" dirty="0">
                <a:solidFill>
                  <a:prstClr val="black">
                    <a:tint val="75000"/>
                  </a:prstClr>
                </a:solidFill>
                <a:latin typeface="Gulim" pitchFamily="34" charset="-127"/>
                <a:ea typeface="Gulim" pitchFamily="34" charset="-127"/>
              </a:rPr>
              <a:pPr fontAlgn="base" latinLnBrk="1">
                <a:spcBef>
                  <a:spcPct val="0"/>
                </a:spcBef>
                <a:spcAft>
                  <a:spcPct val="0"/>
                </a:spcAft>
              </a:pPr>
              <a:t>8/19/2017</a:t>
            </a:fld>
            <a:endParaRPr kumimoji="1" lang="en-US" dirty="0">
              <a:solidFill>
                <a:prstClr val="black">
                  <a:tint val="75000"/>
                </a:prstClr>
              </a:solidFill>
              <a:latin typeface="Gulim" pitchFamily="34" charset="-127"/>
              <a:ea typeface="Gulim" pitchFamily="34" charset="-127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th-TH" altLang="ko-KR" smtClean="0">
                <a:solidFill>
                  <a:prstClr val="black">
                    <a:tint val="75000"/>
                  </a:prstClr>
                </a:solidFill>
                <a:latin typeface="Gulim" pitchFamily="34" charset="-127"/>
                <a:ea typeface="Gulim" pitchFamily="34" charset="-127"/>
              </a:rPr>
              <a:t>การสร้างแบบสอบประเภทเลือกตอบ</a:t>
            </a:r>
            <a:endParaRPr kumimoji="1" lang="en-US" altLang="ko-KR">
              <a:solidFill>
                <a:prstClr val="black">
                  <a:tint val="75000"/>
                </a:prstClr>
              </a:solidFill>
              <a:latin typeface="Gulim" pitchFamily="34" charset="-127"/>
              <a:ea typeface="Gulim" pitchFamily="34" charset="-127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 latinLnBrk="1">
              <a:spcBef>
                <a:spcPct val="0"/>
              </a:spcBef>
              <a:spcAft>
                <a:spcPct val="0"/>
              </a:spcAft>
            </a:pPr>
            <a:fld id="{915EE44C-9E49-499D-9733-C9F83698711B}" type="slidenum">
              <a:rPr kumimoji="1" lang="en-US" altLang="ko-KR" smtClean="0">
                <a:solidFill>
                  <a:prstClr val="black">
                    <a:tint val="75000"/>
                  </a:prstClr>
                </a:solidFill>
                <a:latin typeface="Gulim" pitchFamily="34" charset="-127"/>
                <a:ea typeface="Gulim" pitchFamily="34" charset="-127"/>
              </a:rPr>
              <a:pPr fontAlgn="base" latinLnBrk="1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ko-KR">
              <a:solidFill>
                <a:prstClr val="black">
                  <a:tint val="75000"/>
                </a:prstClr>
              </a:solidFill>
              <a:latin typeface="Gulim" pitchFamily="34" charset="-127"/>
              <a:ea typeface="Gulim" pitchFamily="34" charset="-127"/>
            </a:endParaRPr>
          </a:p>
        </p:txBody>
      </p:sp>
      <p:pic>
        <p:nvPicPr>
          <p:cNvPr id="7" name="Picture 10" descr="파랑화면만11"/>
          <p:cNvPicPr>
            <a:picLocks noChangeAspect="1" noChangeArrowheads="1"/>
          </p:cNvPicPr>
          <p:nvPr userDrawn="1"/>
        </p:nvPicPr>
        <p:blipFill>
          <a:blip r:embed="rId1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381000" y="990600"/>
            <a:ext cx="8367713" cy="5235575"/>
          </a:xfrm>
          <a:prstGeom prst="rect">
            <a:avLst/>
          </a:prstGeom>
          <a:noFill/>
        </p:spPr>
      </p:pic>
      <p:pic>
        <p:nvPicPr>
          <p:cNvPr id="8" name="Picture 16" descr="231_2854"/>
          <p:cNvPicPr>
            <a:picLocks noChangeAspect="1" noChangeArrowheads="1"/>
          </p:cNvPicPr>
          <p:nvPr userDrawn="1"/>
        </p:nvPicPr>
        <p:blipFill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501" t="8855" r="26579" b="1563"/>
          <a:stretch>
            <a:fillRect/>
          </a:stretch>
        </p:blipFill>
        <p:spPr bwMode="auto">
          <a:xfrm>
            <a:off x="7235825" y="5445125"/>
            <a:ext cx="1225550" cy="12112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837291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2" r:id="rId1"/>
    <p:sldLayoutId id="2147483853" r:id="rId2"/>
    <p:sldLayoutId id="2147483854" r:id="rId3"/>
    <p:sldLayoutId id="2147483855" r:id="rId4"/>
    <p:sldLayoutId id="2147483856" r:id="rId5"/>
    <p:sldLayoutId id="2147483857" r:id="rId6"/>
    <p:sldLayoutId id="2147483858" r:id="rId7"/>
    <p:sldLayoutId id="2147483859" r:id="rId8"/>
    <p:sldLayoutId id="2147483860" r:id="rId9"/>
    <p:sldLayoutId id="2147483861" r:id="rId10"/>
    <p:sldLayoutId id="2147483862" r:id="rId11"/>
  </p:sldLayoutIdLst>
  <p:transition spd="med">
    <p:random/>
  </p:transition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5157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solidFill>
                <a:srgbClr val="FFFFFF"/>
              </a:solidFill>
              <a:ea typeface="Gulim" pitchFamily="34" charset="-127"/>
            </a:endParaRP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F6B2990-569B-443A-92A7-04C682250E6F}" type="slidenum">
              <a:rPr lang="en-US">
                <a:solidFill>
                  <a:srgbClr val="FFFFFF"/>
                </a:solidFill>
                <a:ea typeface="Gulim" pitchFamily="34" charset="-127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th-TH">
              <a:solidFill>
                <a:srgbClr val="FFFFFF"/>
              </a:solidFill>
              <a:ea typeface="Gulim" pitchFamily="34" charset="-127"/>
            </a:endParaRPr>
          </a:p>
        </p:txBody>
      </p:sp>
      <p:grpSp>
        <p:nvGrpSpPr>
          <p:cNvPr id="5124" name="Group 4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5128" name="Group 5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51206" name="Freeform 6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>
                  <a:gd name="T0" fmla="*/ 2740 w 2882"/>
                  <a:gd name="T1" fmla="*/ 528 h 1671"/>
                  <a:gd name="T2" fmla="*/ 2632 w 2882"/>
                  <a:gd name="T3" fmla="*/ 484 h 1671"/>
                  <a:gd name="T4" fmla="*/ 2480 w 2882"/>
                  <a:gd name="T5" fmla="*/ 424 h 1671"/>
                  <a:gd name="T6" fmla="*/ 2203 w 2882"/>
                  <a:gd name="T7" fmla="*/ 343 h 1671"/>
                  <a:gd name="T8" fmla="*/ 1970 w 2882"/>
                  <a:gd name="T9" fmla="*/ 277 h 1671"/>
                  <a:gd name="T10" fmla="*/ 1807 w 2882"/>
                  <a:gd name="T11" fmla="*/ 212 h 1671"/>
                  <a:gd name="T12" fmla="*/ 1693 w 2882"/>
                  <a:gd name="T13" fmla="*/ 152 h 1671"/>
                  <a:gd name="T14" fmla="*/ 1628 w 2882"/>
                  <a:gd name="T15" fmla="*/ 103 h 1671"/>
                  <a:gd name="T16" fmla="*/ 1590 w 2882"/>
                  <a:gd name="T17" fmla="*/ 60 h 1671"/>
                  <a:gd name="T18" fmla="*/ 1579 w 2882"/>
                  <a:gd name="T19" fmla="*/ 27 h 1671"/>
                  <a:gd name="T20" fmla="*/ 1585 w 2882"/>
                  <a:gd name="T21" fmla="*/ 0 h 1671"/>
                  <a:gd name="T22" fmla="*/ 1557 w 2882"/>
                  <a:gd name="T23" fmla="*/ 49 h 1671"/>
                  <a:gd name="T24" fmla="*/ 1568 w 2882"/>
                  <a:gd name="T25" fmla="*/ 98 h 1671"/>
                  <a:gd name="T26" fmla="*/ 1617 w 2882"/>
                  <a:gd name="T27" fmla="*/ 141 h 1671"/>
                  <a:gd name="T28" fmla="*/ 1688 w 2882"/>
                  <a:gd name="T29" fmla="*/ 185 h 1671"/>
                  <a:gd name="T30" fmla="*/ 1791 w 2882"/>
                  <a:gd name="T31" fmla="*/ 228 h 1671"/>
                  <a:gd name="T32" fmla="*/ 2040 w 2882"/>
                  <a:gd name="T33" fmla="*/ 310 h 1671"/>
                  <a:gd name="T34" fmla="*/ 2285 w 2882"/>
                  <a:gd name="T35" fmla="*/ 381 h 1671"/>
                  <a:gd name="T36" fmla="*/ 2464 w 2882"/>
                  <a:gd name="T37" fmla="*/ 435 h 1671"/>
                  <a:gd name="T38" fmla="*/ 2605 w 2882"/>
                  <a:gd name="T39" fmla="*/ 484 h 1671"/>
                  <a:gd name="T40" fmla="*/ 2708 w 2882"/>
                  <a:gd name="T41" fmla="*/ 528 h 1671"/>
                  <a:gd name="T42" fmla="*/ 2768 w 2882"/>
                  <a:gd name="T43" fmla="*/ 560 h 1671"/>
                  <a:gd name="T44" fmla="*/ 2795 w 2882"/>
                  <a:gd name="T45" fmla="*/ 593 h 1671"/>
                  <a:gd name="T46" fmla="*/ 2795 w 2882"/>
                  <a:gd name="T47" fmla="*/ 642 h 1671"/>
                  <a:gd name="T48" fmla="*/ 2762 w 2882"/>
                  <a:gd name="T49" fmla="*/ 691 h 1671"/>
                  <a:gd name="T50" fmla="*/ 2692 w 2882"/>
                  <a:gd name="T51" fmla="*/ 735 h 1671"/>
                  <a:gd name="T52" fmla="*/ 2589 w 2882"/>
                  <a:gd name="T53" fmla="*/ 778 h 1671"/>
                  <a:gd name="T54" fmla="*/ 2458 w 2882"/>
                  <a:gd name="T55" fmla="*/ 822 h 1671"/>
                  <a:gd name="T56" fmla="*/ 2301 w 2882"/>
                  <a:gd name="T57" fmla="*/ 865 h 1671"/>
                  <a:gd name="T58" fmla="*/ 2030 w 2882"/>
                  <a:gd name="T59" fmla="*/ 930 h 1671"/>
                  <a:gd name="T60" fmla="*/ 1606 w 2882"/>
                  <a:gd name="T61" fmla="*/ 1034 h 1671"/>
                  <a:gd name="T62" fmla="*/ 1145 w 2882"/>
                  <a:gd name="T63" fmla="*/ 1164 h 1671"/>
                  <a:gd name="T64" fmla="*/ 673 w 2882"/>
                  <a:gd name="T65" fmla="*/ 1328 h 1671"/>
                  <a:gd name="T66" fmla="*/ 217 w 2882"/>
                  <a:gd name="T67" fmla="*/ 1545 h 1671"/>
                  <a:gd name="T68" fmla="*/ 353 w 2882"/>
                  <a:gd name="T69" fmla="*/ 1671 h 1671"/>
                  <a:gd name="T70" fmla="*/ 754 w 2882"/>
                  <a:gd name="T71" fmla="*/ 1469 h 1671"/>
                  <a:gd name="T72" fmla="*/ 1145 w 2882"/>
                  <a:gd name="T73" fmla="*/ 1311 h 1671"/>
                  <a:gd name="T74" fmla="*/ 1519 w 2882"/>
                  <a:gd name="T75" fmla="*/ 1186 h 1671"/>
                  <a:gd name="T76" fmla="*/ 1861 w 2882"/>
                  <a:gd name="T77" fmla="*/ 1083 h 1671"/>
                  <a:gd name="T78" fmla="*/ 2165 w 2882"/>
                  <a:gd name="T79" fmla="*/ 1007 h 1671"/>
                  <a:gd name="T80" fmla="*/ 2426 w 2882"/>
                  <a:gd name="T81" fmla="*/ 947 h 1671"/>
                  <a:gd name="T82" fmla="*/ 2626 w 2882"/>
                  <a:gd name="T83" fmla="*/ 892 h 1671"/>
                  <a:gd name="T84" fmla="*/ 2762 w 2882"/>
                  <a:gd name="T85" fmla="*/ 838 h 1671"/>
                  <a:gd name="T86" fmla="*/ 2827 w 2882"/>
                  <a:gd name="T87" fmla="*/ 794 h 1671"/>
                  <a:gd name="T88" fmla="*/ 2865 w 2882"/>
                  <a:gd name="T89" fmla="*/ 745 h 1671"/>
                  <a:gd name="T90" fmla="*/ 2882 w 2882"/>
                  <a:gd name="T91" fmla="*/ 702 h 1671"/>
                  <a:gd name="T92" fmla="*/ 2854 w 2882"/>
                  <a:gd name="T93" fmla="*/ 620 h 1671"/>
                  <a:gd name="T94" fmla="*/ 2800 w 2882"/>
                  <a:gd name="T95" fmla="*/ 560 h 1671"/>
                  <a:gd name="T96" fmla="*/ 2773 w 2882"/>
                  <a:gd name="T97" fmla="*/ 544 h 1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  <a:ea typeface="Gulim" pitchFamily="34" charset="-127"/>
                </a:endParaRPr>
              </a:p>
            </p:txBody>
          </p:sp>
          <p:sp>
            <p:nvSpPr>
              <p:cNvPr id="51207" name="Freeform 7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>
                  <a:gd name="T0" fmla="*/ 1259 w 1259"/>
                  <a:gd name="T1" fmla="*/ 615 h 811"/>
                  <a:gd name="T2" fmla="*/ 1248 w 1259"/>
                  <a:gd name="T3" fmla="*/ 588 h 811"/>
                  <a:gd name="T4" fmla="*/ 1237 w 1259"/>
                  <a:gd name="T5" fmla="*/ 566 h 811"/>
                  <a:gd name="T6" fmla="*/ 1216 w 1259"/>
                  <a:gd name="T7" fmla="*/ 539 h 811"/>
                  <a:gd name="T8" fmla="*/ 1188 w 1259"/>
                  <a:gd name="T9" fmla="*/ 517 h 811"/>
                  <a:gd name="T10" fmla="*/ 1123 w 1259"/>
                  <a:gd name="T11" fmla="*/ 479 h 811"/>
                  <a:gd name="T12" fmla="*/ 1042 w 1259"/>
                  <a:gd name="T13" fmla="*/ 441 h 811"/>
                  <a:gd name="T14" fmla="*/ 944 w 1259"/>
                  <a:gd name="T15" fmla="*/ 408 h 811"/>
                  <a:gd name="T16" fmla="*/ 841 w 1259"/>
                  <a:gd name="T17" fmla="*/ 381 h 811"/>
                  <a:gd name="T18" fmla="*/ 727 w 1259"/>
                  <a:gd name="T19" fmla="*/ 348 h 811"/>
                  <a:gd name="T20" fmla="*/ 613 w 1259"/>
                  <a:gd name="T21" fmla="*/ 321 h 811"/>
                  <a:gd name="T22" fmla="*/ 499 w 1259"/>
                  <a:gd name="T23" fmla="*/ 294 h 811"/>
                  <a:gd name="T24" fmla="*/ 391 w 1259"/>
                  <a:gd name="T25" fmla="*/ 261 h 811"/>
                  <a:gd name="T26" fmla="*/ 288 w 1259"/>
                  <a:gd name="T27" fmla="*/ 229 h 811"/>
                  <a:gd name="T28" fmla="*/ 195 w 1259"/>
                  <a:gd name="T29" fmla="*/ 196 h 811"/>
                  <a:gd name="T30" fmla="*/ 119 w 1259"/>
                  <a:gd name="T31" fmla="*/ 152 h 811"/>
                  <a:gd name="T32" fmla="*/ 54 w 1259"/>
                  <a:gd name="T33" fmla="*/ 109 h 811"/>
                  <a:gd name="T34" fmla="*/ 33 w 1259"/>
                  <a:gd name="T35" fmla="*/ 87 h 811"/>
                  <a:gd name="T36" fmla="*/ 16 w 1259"/>
                  <a:gd name="T37" fmla="*/ 60 h 811"/>
                  <a:gd name="T38" fmla="*/ 5 w 1259"/>
                  <a:gd name="T39" fmla="*/ 33 h 811"/>
                  <a:gd name="T40" fmla="*/ 0 w 1259"/>
                  <a:gd name="T41" fmla="*/ 0 h 811"/>
                  <a:gd name="T42" fmla="*/ 0 w 1259"/>
                  <a:gd name="T43" fmla="*/ 6 h 811"/>
                  <a:gd name="T44" fmla="*/ 0 w 1259"/>
                  <a:gd name="T45" fmla="*/ 11 h 811"/>
                  <a:gd name="T46" fmla="*/ 0 w 1259"/>
                  <a:gd name="T47" fmla="*/ 38 h 811"/>
                  <a:gd name="T48" fmla="*/ 5 w 1259"/>
                  <a:gd name="T49" fmla="*/ 60 h 811"/>
                  <a:gd name="T50" fmla="*/ 16 w 1259"/>
                  <a:gd name="T51" fmla="*/ 87 h 811"/>
                  <a:gd name="T52" fmla="*/ 33 w 1259"/>
                  <a:gd name="T53" fmla="*/ 114 h 811"/>
                  <a:gd name="T54" fmla="*/ 54 w 1259"/>
                  <a:gd name="T55" fmla="*/ 142 h 811"/>
                  <a:gd name="T56" fmla="*/ 87 w 1259"/>
                  <a:gd name="T57" fmla="*/ 174 h 811"/>
                  <a:gd name="T58" fmla="*/ 125 w 1259"/>
                  <a:gd name="T59" fmla="*/ 207 h 811"/>
                  <a:gd name="T60" fmla="*/ 179 w 1259"/>
                  <a:gd name="T61" fmla="*/ 240 h 811"/>
                  <a:gd name="T62" fmla="*/ 244 w 1259"/>
                  <a:gd name="T63" fmla="*/ 278 h 811"/>
                  <a:gd name="T64" fmla="*/ 326 w 1259"/>
                  <a:gd name="T65" fmla="*/ 310 h 811"/>
                  <a:gd name="T66" fmla="*/ 418 w 1259"/>
                  <a:gd name="T67" fmla="*/ 348 h 811"/>
                  <a:gd name="T68" fmla="*/ 526 w 1259"/>
                  <a:gd name="T69" fmla="*/ 381 h 811"/>
                  <a:gd name="T70" fmla="*/ 657 w 1259"/>
                  <a:gd name="T71" fmla="*/ 414 h 811"/>
                  <a:gd name="T72" fmla="*/ 749 w 1259"/>
                  <a:gd name="T73" fmla="*/ 435 h 811"/>
                  <a:gd name="T74" fmla="*/ 830 w 1259"/>
                  <a:gd name="T75" fmla="*/ 463 h 811"/>
                  <a:gd name="T76" fmla="*/ 901 w 1259"/>
                  <a:gd name="T77" fmla="*/ 490 h 811"/>
                  <a:gd name="T78" fmla="*/ 966 w 1259"/>
                  <a:gd name="T79" fmla="*/ 512 h 811"/>
                  <a:gd name="T80" fmla="*/ 1015 w 1259"/>
                  <a:gd name="T81" fmla="*/ 539 h 811"/>
                  <a:gd name="T82" fmla="*/ 1053 w 1259"/>
                  <a:gd name="T83" fmla="*/ 566 h 811"/>
                  <a:gd name="T84" fmla="*/ 1080 w 1259"/>
                  <a:gd name="T85" fmla="*/ 593 h 811"/>
                  <a:gd name="T86" fmla="*/ 1102 w 1259"/>
                  <a:gd name="T87" fmla="*/ 620 h 811"/>
                  <a:gd name="T88" fmla="*/ 1112 w 1259"/>
                  <a:gd name="T89" fmla="*/ 648 h 811"/>
                  <a:gd name="T90" fmla="*/ 1118 w 1259"/>
                  <a:gd name="T91" fmla="*/ 675 h 811"/>
                  <a:gd name="T92" fmla="*/ 1112 w 1259"/>
                  <a:gd name="T93" fmla="*/ 697 h 811"/>
                  <a:gd name="T94" fmla="*/ 1096 w 1259"/>
                  <a:gd name="T95" fmla="*/ 724 h 811"/>
                  <a:gd name="T96" fmla="*/ 1080 w 1259"/>
                  <a:gd name="T97" fmla="*/ 746 h 811"/>
                  <a:gd name="T98" fmla="*/ 1053 w 1259"/>
                  <a:gd name="T99" fmla="*/ 767 h 811"/>
                  <a:gd name="T100" fmla="*/ 1015 w 1259"/>
                  <a:gd name="T101" fmla="*/ 789 h 811"/>
                  <a:gd name="T102" fmla="*/ 977 w 1259"/>
                  <a:gd name="T103" fmla="*/ 811 h 811"/>
                  <a:gd name="T104" fmla="*/ 1047 w 1259"/>
                  <a:gd name="T105" fmla="*/ 789 h 811"/>
                  <a:gd name="T106" fmla="*/ 1107 w 1259"/>
                  <a:gd name="T107" fmla="*/ 767 h 811"/>
                  <a:gd name="T108" fmla="*/ 1156 w 1259"/>
                  <a:gd name="T109" fmla="*/ 746 h 811"/>
                  <a:gd name="T110" fmla="*/ 1199 w 1259"/>
                  <a:gd name="T111" fmla="*/ 724 h 811"/>
                  <a:gd name="T112" fmla="*/ 1226 w 1259"/>
                  <a:gd name="T113" fmla="*/ 702 h 811"/>
                  <a:gd name="T114" fmla="*/ 1248 w 1259"/>
                  <a:gd name="T115" fmla="*/ 675 h 811"/>
                  <a:gd name="T116" fmla="*/ 1259 w 1259"/>
                  <a:gd name="T117" fmla="*/ 648 h 811"/>
                  <a:gd name="T118" fmla="*/ 1259 w 1259"/>
                  <a:gd name="T119" fmla="*/ 615 h 811"/>
                  <a:gd name="T120" fmla="*/ 1259 w 1259"/>
                  <a:gd name="T121" fmla="*/ 615 h 8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  <a:ea typeface="Gulim" pitchFamily="34" charset="-127"/>
                </a:endParaRPr>
              </a:p>
            </p:txBody>
          </p:sp>
          <p:sp>
            <p:nvSpPr>
              <p:cNvPr id="51208" name="Freeform 8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>
                  <a:gd name="T0" fmla="*/ 92 w 2849"/>
                  <a:gd name="T1" fmla="*/ 958 h 969"/>
                  <a:gd name="T2" fmla="*/ 0 w 2849"/>
                  <a:gd name="T3" fmla="*/ 969 h 969"/>
                  <a:gd name="T4" fmla="*/ 391 w 2849"/>
                  <a:gd name="T5" fmla="*/ 969 h 969"/>
                  <a:gd name="T6" fmla="*/ 434 w 2849"/>
                  <a:gd name="T7" fmla="*/ 947 h 969"/>
                  <a:gd name="T8" fmla="*/ 483 w 2849"/>
                  <a:gd name="T9" fmla="*/ 914 h 969"/>
                  <a:gd name="T10" fmla="*/ 554 w 2849"/>
                  <a:gd name="T11" fmla="*/ 876 h 969"/>
                  <a:gd name="T12" fmla="*/ 635 w 2849"/>
                  <a:gd name="T13" fmla="*/ 838 h 969"/>
                  <a:gd name="T14" fmla="*/ 727 w 2849"/>
                  <a:gd name="T15" fmla="*/ 794 h 969"/>
                  <a:gd name="T16" fmla="*/ 836 w 2849"/>
                  <a:gd name="T17" fmla="*/ 745 h 969"/>
                  <a:gd name="T18" fmla="*/ 961 w 2849"/>
                  <a:gd name="T19" fmla="*/ 696 h 969"/>
                  <a:gd name="T20" fmla="*/ 1102 w 2849"/>
                  <a:gd name="T21" fmla="*/ 642 h 969"/>
                  <a:gd name="T22" fmla="*/ 1259 w 2849"/>
                  <a:gd name="T23" fmla="*/ 582 h 969"/>
                  <a:gd name="T24" fmla="*/ 1433 w 2849"/>
                  <a:gd name="T25" fmla="*/ 522 h 969"/>
                  <a:gd name="T26" fmla="*/ 1623 w 2849"/>
                  <a:gd name="T27" fmla="*/ 462 h 969"/>
                  <a:gd name="T28" fmla="*/ 1829 w 2849"/>
                  <a:gd name="T29" fmla="*/ 403 h 969"/>
                  <a:gd name="T30" fmla="*/ 2057 w 2849"/>
                  <a:gd name="T31" fmla="*/ 343 h 969"/>
                  <a:gd name="T32" fmla="*/ 2301 w 2849"/>
                  <a:gd name="T33" fmla="*/ 283 h 969"/>
                  <a:gd name="T34" fmla="*/ 2567 w 2849"/>
                  <a:gd name="T35" fmla="*/ 223 h 969"/>
                  <a:gd name="T36" fmla="*/ 2849 w 2849"/>
                  <a:gd name="T37" fmla="*/ 163 h 969"/>
                  <a:gd name="T38" fmla="*/ 2849 w 2849"/>
                  <a:gd name="T39" fmla="*/ 0 h 969"/>
                  <a:gd name="T40" fmla="*/ 2817 w 2849"/>
                  <a:gd name="T41" fmla="*/ 16 h 969"/>
                  <a:gd name="T42" fmla="*/ 2773 w 2849"/>
                  <a:gd name="T43" fmla="*/ 33 h 969"/>
                  <a:gd name="T44" fmla="*/ 2719 w 2849"/>
                  <a:gd name="T45" fmla="*/ 54 h 969"/>
                  <a:gd name="T46" fmla="*/ 2648 w 2849"/>
                  <a:gd name="T47" fmla="*/ 76 h 969"/>
                  <a:gd name="T48" fmla="*/ 2572 w 2849"/>
                  <a:gd name="T49" fmla="*/ 98 h 969"/>
                  <a:gd name="T50" fmla="*/ 2491 w 2849"/>
                  <a:gd name="T51" fmla="*/ 120 h 969"/>
                  <a:gd name="T52" fmla="*/ 2399 w 2849"/>
                  <a:gd name="T53" fmla="*/ 147 h 969"/>
                  <a:gd name="T54" fmla="*/ 2301 w 2849"/>
                  <a:gd name="T55" fmla="*/ 169 h 969"/>
                  <a:gd name="T56" fmla="*/ 2095 w 2849"/>
                  <a:gd name="T57" fmla="*/ 223 h 969"/>
                  <a:gd name="T58" fmla="*/ 1889 w 2849"/>
                  <a:gd name="T59" fmla="*/ 277 h 969"/>
                  <a:gd name="T60" fmla="*/ 1688 w 2849"/>
                  <a:gd name="T61" fmla="*/ 326 h 969"/>
                  <a:gd name="T62" fmla="*/ 1590 w 2849"/>
                  <a:gd name="T63" fmla="*/ 354 h 969"/>
                  <a:gd name="T64" fmla="*/ 1503 w 2849"/>
                  <a:gd name="T65" fmla="*/ 381 h 969"/>
                  <a:gd name="T66" fmla="*/ 1107 w 2849"/>
                  <a:gd name="T67" fmla="*/ 506 h 969"/>
                  <a:gd name="T68" fmla="*/ 912 w 2849"/>
                  <a:gd name="T69" fmla="*/ 577 h 969"/>
                  <a:gd name="T70" fmla="*/ 727 w 2849"/>
                  <a:gd name="T71" fmla="*/ 647 h 969"/>
                  <a:gd name="T72" fmla="*/ 548 w 2849"/>
                  <a:gd name="T73" fmla="*/ 718 h 969"/>
                  <a:gd name="T74" fmla="*/ 380 w 2849"/>
                  <a:gd name="T75" fmla="*/ 794 h 969"/>
                  <a:gd name="T76" fmla="*/ 228 w 2849"/>
                  <a:gd name="T77" fmla="*/ 876 h 969"/>
                  <a:gd name="T78" fmla="*/ 92 w 2849"/>
                  <a:gd name="T79" fmla="*/ 958 h 969"/>
                  <a:gd name="T80" fmla="*/ 92 w 2849"/>
                  <a:gd name="T81" fmla="*/ 958 h 9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  <a:ea typeface="Gulim" pitchFamily="34" charset="-127"/>
                </a:endParaRPr>
              </a:p>
            </p:txBody>
          </p:sp>
          <p:sp>
            <p:nvSpPr>
              <p:cNvPr id="1038" name="Freeform 9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>
                  <a:gd name="T0" fmla="*/ 1433 w 3007"/>
                  <a:gd name="T1" fmla="*/ 474 h 2085"/>
                  <a:gd name="T2" fmla="*/ 1460 w 3007"/>
                  <a:gd name="T3" fmla="*/ 528 h 2085"/>
                  <a:gd name="T4" fmla="*/ 1541 w 3007"/>
                  <a:gd name="T5" fmla="*/ 593 h 2085"/>
                  <a:gd name="T6" fmla="*/ 1715 w 3007"/>
                  <a:gd name="T7" fmla="*/ 670 h 2085"/>
                  <a:gd name="T8" fmla="*/ 1927 w 3007"/>
                  <a:gd name="T9" fmla="*/ 735 h 2085"/>
                  <a:gd name="T10" fmla="*/ 2155 w 3007"/>
                  <a:gd name="T11" fmla="*/ 789 h 2085"/>
                  <a:gd name="T12" fmla="*/ 2372 w 3007"/>
                  <a:gd name="T13" fmla="*/ 849 h 2085"/>
                  <a:gd name="T14" fmla="*/ 2551 w 3007"/>
                  <a:gd name="T15" fmla="*/ 920 h 2085"/>
                  <a:gd name="T16" fmla="*/ 2638 w 3007"/>
                  <a:gd name="T17" fmla="*/ 980 h 2085"/>
                  <a:gd name="T18" fmla="*/ 2676 w 3007"/>
                  <a:gd name="T19" fmla="*/ 1029 h 2085"/>
                  <a:gd name="T20" fmla="*/ 2681 w 3007"/>
                  <a:gd name="T21" fmla="*/ 1083 h 2085"/>
                  <a:gd name="T22" fmla="*/ 2665 w 3007"/>
                  <a:gd name="T23" fmla="*/ 1127 h 2085"/>
                  <a:gd name="T24" fmla="*/ 2616 w 3007"/>
                  <a:gd name="T25" fmla="*/ 1170 h 2085"/>
                  <a:gd name="T26" fmla="*/ 2545 w 3007"/>
                  <a:gd name="T27" fmla="*/ 1208 h 2085"/>
                  <a:gd name="T28" fmla="*/ 2448 w 3007"/>
                  <a:gd name="T29" fmla="*/ 1241 h 2085"/>
                  <a:gd name="T30" fmla="*/ 2328 w 3007"/>
                  <a:gd name="T31" fmla="*/ 1274 h 2085"/>
                  <a:gd name="T32" fmla="*/ 2106 w 3007"/>
                  <a:gd name="T33" fmla="*/ 1328 h 2085"/>
                  <a:gd name="T34" fmla="*/ 1742 w 3007"/>
                  <a:gd name="T35" fmla="*/ 1421 h 2085"/>
                  <a:gd name="T36" fmla="*/ 1308 w 3007"/>
                  <a:gd name="T37" fmla="*/ 1540 h 2085"/>
                  <a:gd name="T38" fmla="*/ 820 w 3007"/>
                  <a:gd name="T39" fmla="*/ 1709 h 2085"/>
                  <a:gd name="T40" fmla="*/ 282 w 3007"/>
                  <a:gd name="T41" fmla="*/ 1943 h 2085"/>
                  <a:gd name="T42" fmla="*/ 152 w 3007"/>
                  <a:gd name="T43" fmla="*/ 2085 h 2085"/>
                  <a:gd name="T44" fmla="*/ 386 w 3007"/>
                  <a:gd name="T45" fmla="*/ 1992 h 2085"/>
                  <a:gd name="T46" fmla="*/ 700 w 3007"/>
                  <a:gd name="T47" fmla="*/ 1834 h 2085"/>
                  <a:gd name="T48" fmla="*/ 1064 w 3007"/>
                  <a:gd name="T49" fmla="*/ 1693 h 2085"/>
                  <a:gd name="T50" fmla="*/ 1661 w 3007"/>
                  <a:gd name="T51" fmla="*/ 1497 h 2085"/>
                  <a:gd name="T52" fmla="*/ 1845 w 3007"/>
                  <a:gd name="T53" fmla="*/ 1442 h 2085"/>
                  <a:gd name="T54" fmla="*/ 2252 w 3007"/>
                  <a:gd name="T55" fmla="*/ 1339 h 2085"/>
                  <a:gd name="T56" fmla="*/ 2551 w 3007"/>
                  <a:gd name="T57" fmla="*/ 1263 h 2085"/>
                  <a:gd name="T58" fmla="*/ 2730 w 3007"/>
                  <a:gd name="T59" fmla="*/ 1214 h 2085"/>
                  <a:gd name="T60" fmla="*/ 2876 w 3007"/>
                  <a:gd name="T61" fmla="*/ 1170 h 2085"/>
                  <a:gd name="T62" fmla="*/ 2974 w 3007"/>
                  <a:gd name="T63" fmla="*/ 1132 h 2085"/>
                  <a:gd name="T64" fmla="*/ 3007 w 3007"/>
                  <a:gd name="T65" fmla="*/ 871 h 2085"/>
                  <a:gd name="T66" fmla="*/ 2860 w 3007"/>
                  <a:gd name="T67" fmla="*/ 844 h 2085"/>
                  <a:gd name="T68" fmla="*/ 2670 w 3007"/>
                  <a:gd name="T69" fmla="*/ 806 h 2085"/>
                  <a:gd name="T70" fmla="*/ 2458 w 3007"/>
                  <a:gd name="T71" fmla="*/ 757 h 2085"/>
                  <a:gd name="T72" fmla="*/ 2138 w 3007"/>
                  <a:gd name="T73" fmla="*/ 670 h 2085"/>
                  <a:gd name="T74" fmla="*/ 1959 w 3007"/>
                  <a:gd name="T75" fmla="*/ 604 h 2085"/>
                  <a:gd name="T76" fmla="*/ 1824 w 3007"/>
                  <a:gd name="T77" fmla="*/ 534 h 2085"/>
                  <a:gd name="T78" fmla="*/ 1769 w 3007"/>
                  <a:gd name="T79" fmla="*/ 474 h 2085"/>
                  <a:gd name="T80" fmla="*/ 1753 w 3007"/>
                  <a:gd name="T81" fmla="*/ 436 h 2085"/>
                  <a:gd name="T82" fmla="*/ 1780 w 3007"/>
                  <a:gd name="T83" fmla="*/ 381 h 2085"/>
                  <a:gd name="T84" fmla="*/ 1862 w 3007"/>
                  <a:gd name="T85" fmla="*/ 316 h 2085"/>
                  <a:gd name="T86" fmla="*/ 1986 w 3007"/>
                  <a:gd name="T87" fmla="*/ 267 h 2085"/>
                  <a:gd name="T88" fmla="*/ 2149 w 3007"/>
                  <a:gd name="T89" fmla="*/ 229 h 2085"/>
                  <a:gd name="T90" fmla="*/ 2431 w 3007"/>
                  <a:gd name="T91" fmla="*/ 180 h 2085"/>
                  <a:gd name="T92" fmla="*/ 2827 w 3007"/>
                  <a:gd name="T93" fmla="*/ 125 h 2085"/>
                  <a:gd name="T94" fmla="*/ 3007 w 3007"/>
                  <a:gd name="T95" fmla="*/ 87 h 2085"/>
                  <a:gd name="T96" fmla="*/ 2909 w 3007"/>
                  <a:gd name="T97" fmla="*/ 22 h 2085"/>
                  <a:gd name="T98" fmla="*/ 2676 w 3007"/>
                  <a:gd name="T99" fmla="*/ 66 h 2085"/>
                  <a:gd name="T100" fmla="*/ 2285 w 3007"/>
                  <a:gd name="T101" fmla="*/ 120 h 2085"/>
                  <a:gd name="T102" fmla="*/ 2030 w 3007"/>
                  <a:gd name="T103" fmla="*/ 158 h 2085"/>
                  <a:gd name="T104" fmla="*/ 1791 w 3007"/>
                  <a:gd name="T105" fmla="*/ 202 h 2085"/>
                  <a:gd name="T106" fmla="*/ 1601 w 3007"/>
                  <a:gd name="T107" fmla="*/ 261 h 2085"/>
                  <a:gd name="T108" fmla="*/ 1471 w 3007"/>
                  <a:gd name="T109" fmla="*/ 338 h 2085"/>
                  <a:gd name="T110" fmla="*/ 1438 w 3007"/>
                  <a:gd name="T111" fmla="*/ 387 h 2085"/>
                  <a:gd name="T112" fmla="*/ 1427 w 3007"/>
                  <a:gd name="T113" fmla="*/ 441 h 2085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  <a:ea typeface="Gulim" pitchFamily="34" charset="-127"/>
                </a:endParaRPr>
              </a:p>
            </p:txBody>
          </p:sp>
          <p:sp>
            <p:nvSpPr>
              <p:cNvPr id="51210" name="Freeform 10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>
                  <a:gd name="T0" fmla="*/ 0 w 1248"/>
                  <a:gd name="T1" fmla="*/ 332 h 539"/>
                  <a:gd name="T2" fmla="*/ 0 w 1248"/>
                  <a:gd name="T3" fmla="*/ 360 h 539"/>
                  <a:gd name="T4" fmla="*/ 5 w 1248"/>
                  <a:gd name="T5" fmla="*/ 387 h 539"/>
                  <a:gd name="T6" fmla="*/ 27 w 1248"/>
                  <a:gd name="T7" fmla="*/ 414 h 539"/>
                  <a:gd name="T8" fmla="*/ 54 w 1248"/>
                  <a:gd name="T9" fmla="*/ 436 h 539"/>
                  <a:gd name="T10" fmla="*/ 92 w 1248"/>
                  <a:gd name="T11" fmla="*/ 463 h 539"/>
                  <a:gd name="T12" fmla="*/ 141 w 1248"/>
                  <a:gd name="T13" fmla="*/ 490 h 539"/>
                  <a:gd name="T14" fmla="*/ 195 w 1248"/>
                  <a:gd name="T15" fmla="*/ 512 h 539"/>
                  <a:gd name="T16" fmla="*/ 255 w 1248"/>
                  <a:gd name="T17" fmla="*/ 539 h 539"/>
                  <a:gd name="T18" fmla="*/ 212 w 1248"/>
                  <a:gd name="T19" fmla="*/ 517 h 539"/>
                  <a:gd name="T20" fmla="*/ 179 w 1248"/>
                  <a:gd name="T21" fmla="*/ 490 h 539"/>
                  <a:gd name="T22" fmla="*/ 157 w 1248"/>
                  <a:gd name="T23" fmla="*/ 468 h 539"/>
                  <a:gd name="T24" fmla="*/ 141 w 1248"/>
                  <a:gd name="T25" fmla="*/ 447 h 539"/>
                  <a:gd name="T26" fmla="*/ 136 w 1248"/>
                  <a:gd name="T27" fmla="*/ 425 h 539"/>
                  <a:gd name="T28" fmla="*/ 136 w 1248"/>
                  <a:gd name="T29" fmla="*/ 403 h 539"/>
                  <a:gd name="T30" fmla="*/ 141 w 1248"/>
                  <a:gd name="T31" fmla="*/ 381 h 539"/>
                  <a:gd name="T32" fmla="*/ 157 w 1248"/>
                  <a:gd name="T33" fmla="*/ 365 h 539"/>
                  <a:gd name="T34" fmla="*/ 179 w 1248"/>
                  <a:gd name="T35" fmla="*/ 343 h 539"/>
                  <a:gd name="T36" fmla="*/ 201 w 1248"/>
                  <a:gd name="T37" fmla="*/ 327 h 539"/>
                  <a:gd name="T38" fmla="*/ 266 w 1248"/>
                  <a:gd name="T39" fmla="*/ 294 h 539"/>
                  <a:gd name="T40" fmla="*/ 353 w 1248"/>
                  <a:gd name="T41" fmla="*/ 262 h 539"/>
                  <a:gd name="T42" fmla="*/ 445 w 1248"/>
                  <a:gd name="T43" fmla="*/ 234 h 539"/>
                  <a:gd name="T44" fmla="*/ 554 w 1248"/>
                  <a:gd name="T45" fmla="*/ 213 h 539"/>
                  <a:gd name="T46" fmla="*/ 662 w 1248"/>
                  <a:gd name="T47" fmla="*/ 191 h 539"/>
                  <a:gd name="T48" fmla="*/ 890 w 1248"/>
                  <a:gd name="T49" fmla="*/ 153 h 539"/>
                  <a:gd name="T50" fmla="*/ 993 w 1248"/>
                  <a:gd name="T51" fmla="*/ 136 h 539"/>
                  <a:gd name="T52" fmla="*/ 1091 w 1248"/>
                  <a:gd name="T53" fmla="*/ 120 h 539"/>
                  <a:gd name="T54" fmla="*/ 1178 w 1248"/>
                  <a:gd name="T55" fmla="*/ 115 h 539"/>
                  <a:gd name="T56" fmla="*/ 1248 w 1248"/>
                  <a:gd name="T57" fmla="*/ 104 h 539"/>
                  <a:gd name="T58" fmla="*/ 1248 w 1248"/>
                  <a:gd name="T59" fmla="*/ 0 h 539"/>
                  <a:gd name="T60" fmla="*/ 1161 w 1248"/>
                  <a:gd name="T61" fmla="*/ 22 h 539"/>
                  <a:gd name="T62" fmla="*/ 1069 w 1248"/>
                  <a:gd name="T63" fmla="*/ 38 h 539"/>
                  <a:gd name="T64" fmla="*/ 874 w 1248"/>
                  <a:gd name="T65" fmla="*/ 71 h 539"/>
                  <a:gd name="T66" fmla="*/ 673 w 1248"/>
                  <a:gd name="T67" fmla="*/ 93 h 539"/>
                  <a:gd name="T68" fmla="*/ 483 w 1248"/>
                  <a:gd name="T69" fmla="*/ 126 h 539"/>
                  <a:gd name="T70" fmla="*/ 391 w 1248"/>
                  <a:gd name="T71" fmla="*/ 142 h 539"/>
                  <a:gd name="T72" fmla="*/ 309 w 1248"/>
                  <a:gd name="T73" fmla="*/ 158 h 539"/>
                  <a:gd name="T74" fmla="*/ 228 w 1248"/>
                  <a:gd name="T75" fmla="*/ 180 h 539"/>
                  <a:gd name="T76" fmla="*/ 163 w 1248"/>
                  <a:gd name="T77" fmla="*/ 202 h 539"/>
                  <a:gd name="T78" fmla="*/ 103 w 1248"/>
                  <a:gd name="T79" fmla="*/ 229 h 539"/>
                  <a:gd name="T80" fmla="*/ 54 w 1248"/>
                  <a:gd name="T81" fmla="*/ 256 h 539"/>
                  <a:gd name="T82" fmla="*/ 22 w 1248"/>
                  <a:gd name="T83" fmla="*/ 294 h 539"/>
                  <a:gd name="T84" fmla="*/ 0 w 1248"/>
                  <a:gd name="T85" fmla="*/ 332 h 539"/>
                  <a:gd name="T86" fmla="*/ 0 w 1248"/>
                  <a:gd name="T87" fmla="*/ 332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>
                <a:noFill/>
              </a:ln>
              <a:extLst/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  <a:ea typeface="Gulim" pitchFamily="34" charset="-127"/>
                </a:endParaRPr>
              </a:p>
            </p:txBody>
          </p:sp>
        </p:grpSp>
        <p:sp>
          <p:nvSpPr>
            <p:cNvPr id="51211" name="Freeform 11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>
                <a:gd name="T0" fmla="*/ 982 w 2296"/>
                <a:gd name="T1" fmla="*/ 1061 h 1469"/>
                <a:gd name="T2" fmla="*/ 1357 w 2296"/>
                <a:gd name="T3" fmla="*/ 1012 h 1469"/>
                <a:gd name="T4" fmla="*/ 1666 w 2296"/>
                <a:gd name="T5" fmla="*/ 957 h 1469"/>
                <a:gd name="T6" fmla="*/ 1916 w 2296"/>
                <a:gd name="T7" fmla="*/ 897 h 1469"/>
                <a:gd name="T8" fmla="*/ 2100 w 2296"/>
                <a:gd name="T9" fmla="*/ 832 h 1469"/>
                <a:gd name="T10" fmla="*/ 2220 w 2296"/>
                <a:gd name="T11" fmla="*/ 756 h 1469"/>
                <a:gd name="T12" fmla="*/ 2285 w 2296"/>
                <a:gd name="T13" fmla="*/ 669 h 1469"/>
                <a:gd name="T14" fmla="*/ 2290 w 2296"/>
                <a:gd name="T15" fmla="*/ 560 h 1469"/>
                <a:gd name="T16" fmla="*/ 2241 w 2296"/>
                <a:gd name="T17" fmla="*/ 457 h 1469"/>
                <a:gd name="T18" fmla="*/ 2144 w 2296"/>
                <a:gd name="T19" fmla="*/ 364 h 1469"/>
                <a:gd name="T20" fmla="*/ 2008 w 2296"/>
                <a:gd name="T21" fmla="*/ 277 h 1469"/>
                <a:gd name="T22" fmla="*/ 1769 w 2296"/>
                <a:gd name="T23" fmla="*/ 157 h 1469"/>
                <a:gd name="T24" fmla="*/ 1612 w 2296"/>
                <a:gd name="T25" fmla="*/ 92 h 1469"/>
                <a:gd name="T26" fmla="*/ 1476 w 2296"/>
                <a:gd name="T27" fmla="*/ 43 h 1469"/>
                <a:gd name="T28" fmla="*/ 1384 w 2296"/>
                <a:gd name="T29" fmla="*/ 10 h 1469"/>
                <a:gd name="T30" fmla="*/ 1346 w 2296"/>
                <a:gd name="T31" fmla="*/ 0 h 1469"/>
                <a:gd name="T32" fmla="*/ 1655 w 2296"/>
                <a:gd name="T33" fmla="*/ 119 h 1469"/>
                <a:gd name="T34" fmla="*/ 1948 w 2296"/>
                <a:gd name="T35" fmla="*/ 255 h 1469"/>
                <a:gd name="T36" fmla="*/ 2068 w 2296"/>
                <a:gd name="T37" fmla="*/ 326 h 1469"/>
                <a:gd name="T38" fmla="*/ 2171 w 2296"/>
                <a:gd name="T39" fmla="*/ 402 h 1469"/>
                <a:gd name="T40" fmla="*/ 2236 w 2296"/>
                <a:gd name="T41" fmla="*/ 478 h 1469"/>
                <a:gd name="T42" fmla="*/ 2263 w 2296"/>
                <a:gd name="T43" fmla="*/ 560 h 1469"/>
                <a:gd name="T44" fmla="*/ 2241 w 2296"/>
                <a:gd name="T45" fmla="*/ 636 h 1469"/>
                <a:gd name="T46" fmla="*/ 2171 w 2296"/>
                <a:gd name="T47" fmla="*/ 702 h 1469"/>
                <a:gd name="T48" fmla="*/ 2062 w 2296"/>
                <a:gd name="T49" fmla="*/ 756 h 1469"/>
                <a:gd name="T50" fmla="*/ 1921 w 2296"/>
                <a:gd name="T51" fmla="*/ 800 h 1469"/>
                <a:gd name="T52" fmla="*/ 1748 w 2296"/>
                <a:gd name="T53" fmla="*/ 843 h 1469"/>
                <a:gd name="T54" fmla="*/ 1351 w 2296"/>
                <a:gd name="T55" fmla="*/ 908 h 1469"/>
                <a:gd name="T56" fmla="*/ 923 w 2296"/>
                <a:gd name="T57" fmla="*/ 968 h 1469"/>
                <a:gd name="T58" fmla="*/ 521 w 2296"/>
                <a:gd name="T59" fmla="*/ 1028 h 1469"/>
                <a:gd name="T60" fmla="*/ 353 w 2296"/>
                <a:gd name="T61" fmla="*/ 1066 h 1469"/>
                <a:gd name="T62" fmla="*/ 206 w 2296"/>
                <a:gd name="T63" fmla="*/ 1104 h 1469"/>
                <a:gd name="T64" fmla="*/ 92 w 2296"/>
                <a:gd name="T65" fmla="*/ 1148 h 1469"/>
                <a:gd name="T66" fmla="*/ 22 w 2296"/>
                <a:gd name="T67" fmla="*/ 1202 h 1469"/>
                <a:gd name="T68" fmla="*/ 0 w 2296"/>
                <a:gd name="T69" fmla="*/ 1262 h 1469"/>
                <a:gd name="T70" fmla="*/ 27 w 2296"/>
                <a:gd name="T71" fmla="*/ 1327 h 1469"/>
                <a:gd name="T72" fmla="*/ 98 w 2296"/>
                <a:gd name="T73" fmla="*/ 1382 h 1469"/>
                <a:gd name="T74" fmla="*/ 196 w 2296"/>
                <a:gd name="T75" fmla="*/ 1425 h 1469"/>
                <a:gd name="T76" fmla="*/ 326 w 2296"/>
                <a:gd name="T77" fmla="*/ 1469 h 1469"/>
                <a:gd name="T78" fmla="*/ 217 w 2296"/>
                <a:gd name="T79" fmla="*/ 1414 h 1469"/>
                <a:gd name="T80" fmla="*/ 147 w 2296"/>
                <a:gd name="T81" fmla="*/ 1360 h 1469"/>
                <a:gd name="T82" fmla="*/ 120 w 2296"/>
                <a:gd name="T83" fmla="*/ 1306 h 1469"/>
                <a:gd name="T84" fmla="*/ 141 w 2296"/>
                <a:gd name="T85" fmla="*/ 1257 h 1469"/>
                <a:gd name="T86" fmla="*/ 212 w 2296"/>
                <a:gd name="T87" fmla="*/ 1208 h 1469"/>
                <a:gd name="T88" fmla="*/ 342 w 2296"/>
                <a:gd name="T89" fmla="*/ 1164 h 1469"/>
                <a:gd name="T90" fmla="*/ 527 w 2296"/>
                <a:gd name="T91" fmla="*/ 1121 h 1469"/>
                <a:gd name="T92" fmla="*/ 771 w 2296"/>
                <a:gd name="T93" fmla="*/ 1088 h 1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sz="1800">
                <a:solidFill>
                  <a:srgbClr val="FFFFFF"/>
                </a:solidFill>
                <a:ea typeface="Gulim" pitchFamily="34" charset="-127"/>
              </a:endParaRPr>
            </a:p>
          </p:txBody>
        </p:sp>
        <p:sp>
          <p:nvSpPr>
            <p:cNvPr id="1034" name="Freeform 12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>
                <a:gd name="T0" fmla="*/ 0 w 5740"/>
                <a:gd name="T1" fmla="*/ 0 h 1906"/>
                <a:gd name="T2" fmla="*/ 0 w 5740"/>
                <a:gd name="T3" fmla="*/ 877 h 1906"/>
                <a:gd name="T4" fmla="*/ 5940 w 5740"/>
                <a:gd name="T5" fmla="*/ 877 h 1906"/>
                <a:gd name="T6" fmla="*/ 5940 w 5740"/>
                <a:gd name="T7" fmla="*/ 0 h 1906"/>
                <a:gd name="T8" fmla="*/ 0 w 5740"/>
                <a:gd name="T9" fmla="*/ 0 h 1906"/>
                <a:gd name="T10" fmla="*/ 0 w 5740"/>
                <a:gd name="T11" fmla="*/ 0 h 19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th-TH" sz="1800">
                <a:solidFill>
                  <a:srgbClr val="FFFFFF"/>
                </a:solidFill>
                <a:ea typeface="Gulim" pitchFamily="34" charset="-127"/>
              </a:endParaRPr>
            </a:p>
          </p:txBody>
        </p:sp>
      </p:grpSp>
      <p:sp>
        <p:nvSpPr>
          <p:cNvPr id="51213" name="Rectangle 13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คลิกเพื่อแก้ไขลักษณะต้นแบบชื่อเรื่อง</a:t>
            </a:r>
          </a:p>
        </p:txBody>
      </p:sp>
      <p:sp>
        <p:nvSpPr>
          <p:cNvPr id="51214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solidFill>
                <a:srgbClr val="FFFFFF"/>
              </a:solidFill>
              <a:ea typeface="Gulim" pitchFamily="34" charset="-127"/>
            </a:endParaRPr>
          </a:p>
        </p:txBody>
      </p:sp>
      <p:sp>
        <p:nvSpPr>
          <p:cNvPr id="51215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</p:spTree>
    <p:extLst>
      <p:ext uri="{BB962C8B-B14F-4D97-AF65-F5344CB8AC3E}">
        <p14:creationId xmlns:p14="http://schemas.microsoft.com/office/powerpoint/2010/main" val="581436148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878" r:id="rId1"/>
    <p:sldLayoutId id="2147483879" r:id="rId2"/>
    <p:sldLayoutId id="2147483880" r:id="rId3"/>
    <p:sldLayoutId id="2147483881" r:id="rId4"/>
    <p:sldLayoutId id="2147483882" r:id="rId5"/>
    <p:sldLayoutId id="2147483883" r:id="rId6"/>
    <p:sldLayoutId id="2147483884" r:id="rId7"/>
    <p:sldLayoutId id="2147483885" r:id="rId8"/>
    <p:sldLayoutId id="2147483886" r:id="rId9"/>
    <p:sldLayoutId id="2147483887" r:id="rId10"/>
    <p:sldLayoutId id="2147483888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92913F-915F-46A8-8E8F-D26051EFA28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8/19/2017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A09ED2-4BEE-4278-B15E-0EFDB3B56DD1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2051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2" r:id="rId1"/>
    <p:sldLayoutId id="2147483903" r:id="rId2"/>
    <p:sldLayoutId id="2147483904" r:id="rId3"/>
    <p:sldLayoutId id="2147483905" r:id="rId4"/>
    <p:sldLayoutId id="2147483906" r:id="rId5"/>
    <p:sldLayoutId id="2147483907" r:id="rId6"/>
    <p:sldLayoutId id="2147483908" r:id="rId7"/>
    <p:sldLayoutId id="2147483909" r:id="rId8"/>
    <p:sldLayoutId id="2147483910" r:id="rId9"/>
    <p:sldLayoutId id="2147483911" r:id="rId10"/>
    <p:sldLayoutId id="214748391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Arial" pitchFamily="34" charset="0"/>
                <a:cs typeface="Angsana New" pitchFamily="18" charset="-34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Arial" pitchFamily="34" charset="0"/>
                <a:cs typeface="Angsana New" pitchFamily="18" charset="-34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>
                <a:solidFill>
                  <a:srgbClr val="000000"/>
                </a:solidFill>
              </a:rPr>
              <a:t>สาขาประเมินมาตรฐาน สสวท.</a:t>
            </a:r>
            <a:endParaRPr lang="th-TH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Arial" pitchFamily="34" charset="0"/>
                <a:cs typeface="Angsana New" pitchFamily="18" charset="-34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1445E58-4716-45D8-8A6D-29CB1128E57B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9743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5" r:id="rId1"/>
    <p:sldLayoutId id="2147483996" r:id="rId2"/>
    <p:sldLayoutId id="2147483997" r:id="rId3"/>
    <p:sldLayoutId id="2147483998" r:id="rId4"/>
    <p:sldLayoutId id="2147483999" r:id="rId5"/>
    <p:sldLayoutId id="2147484000" r:id="rId6"/>
    <p:sldLayoutId id="2147484001" r:id="rId7"/>
    <p:sldLayoutId id="2147484002" r:id="rId8"/>
    <p:sldLayoutId id="2147484003" r:id="rId9"/>
    <p:sldLayoutId id="2147484004" r:id="rId10"/>
    <p:sldLayoutId id="2147484005" r:id="rId11"/>
    <p:sldLayoutId id="2147484006" r:id="rId12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H SarabunPSK" pitchFamily="34" charset="-34"/>
          <a:cs typeface="TH SarabunPSK" pitchFamily="34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H SarabunPSK" pitchFamily="34" charset="-34"/>
          <a:cs typeface="TH SarabunPSK" pitchFamily="34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H SarabunPSK" pitchFamily="34" charset="-34"/>
          <a:cs typeface="TH SarabunPSK" pitchFamily="34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H SarabunPSK" pitchFamily="34" charset="-34"/>
          <a:cs typeface="TH SarabunPSK" pitchFamily="34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2"/>
          <p:cNvGrpSpPr>
            <a:grpSpLocks/>
          </p:cNvGrpSpPr>
          <p:nvPr/>
        </p:nvGrpSpPr>
        <p:grpSpPr bwMode="auto">
          <a:xfrm>
            <a:off x="0" y="6350"/>
            <a:ext cx="9140825" cy="6851650"/>
            <a:chOff x="0" y="4"/>
            <a:chExt cx="5758" cy="4316"/>
          </a:xfrm>
        </p:grpSpPr>
        <p:sp>
          <p:nvSpPr>
            <p:cNvPr id="3080" name="Freeform 3"/>
            <p:cNvSpPr>
              <a:spLocks/>
            </p:cNvSpPr>
            <p:nvPr/>
          </p:nvSpPr>
          <p:spPr bwMode="hidden">
            <a:xfrm>
              <a:off x="558" y="1161"/>
              <a:ext cx="5200" cy="3159"/>
            </a:xfrm>
            <a:custGeom>
              <a:avLst/>
              <a:gdLst>
                <a:gd name="T0" fmla="*/ 0 w 5184"/>
                <a:gd name="T1" fmla="*/ 3159 h 3159"/>
                <a:gd name="T2" fmla="*/ 5184 w 5184"/>
                <a:gd name="T3" fmla="*/ 3159 h 3159"/>
                <a:gd name="T4" fmla="*/ 5184 w 5184"/>
                <a:gd name="T5" fmla="*/ 0 h 3159"/>
                <a:gd name="T6" fmla="*/ 0 w 5184"/>
                <a:gd name="T7" fmla="*/ 0 h 3159"/>
                <a:gd name="T8" fmla="*/ 0 w 5184"/>
                <a:gd name="T9" fmla="*/ 3159 h 3159"/>
                <a:gd name="T10" fmla="*/ 0 w 5184"/>
                <a:gd name="T11" fmla="*/ 3159 h 315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184" h="3159">
                  <a:moveTo>
                    <a:pt x="0" y="3159"/>
                  </a:moveTo>
                  <a:lnTo>
                    <a:pt x="5184" y="3159"/>
                  </a:lnTo>
                  <a:lnTo>
                    <a:pt x="5184" y="0"/>
                  </a:lnTo>
                  <a:lnTo>
                    <a:pt x="0" y="0"/>
                  </a:lnTo>
                  <a:lnTo>
                    <a:pt x="0" y="315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sz="1800" smtClean="0">
                <a:solidFill>
                  <a:srgbClr val="FFFFFF"/>
                </a:solidFill>
                <a:latin typeface="Garamond" pitchFamily="18" charset="0"/>
                <a:ea typeface="Gulim" pitchFamily="34" charset="-127"/>
              </a:endParaRPr>
            </a:p>
          </p:txBody>
        </p:sp>
        <p:sp>
          <p:nvSpPr>
            <p:cNvPr id="3081" name="Freeform 4"/>
            <p:cNvSpPr>
              <a:spLocks/>
            </p:cNvSpPr>
            <p:nvPr/>
          </p:nvSpPr>
          <p:spPr bwMode="hidden">
            <a:xfrm>
              <a:off x="0" y="1161"/>
              <a:ext cx="558" cy="3159"/>
            </a:xfrm>
            <a:custGeom>
              <a:avLst/>
              <a:gdLst>
                <a:gd name="T0" fmla="*/ 0 w 556"/>
                <a:gd name="T1" fmla="*/ 0 h 3159"/>
                <a:gd name="T2" fmla="*/ 0 w 556"/>
                <a:gd name="T3" fmla="*/ 3159 h 3159"/>
                <a:gd name="T4" fmla="*/ 556 w 556"/>
                <a:gd name="T5" fmla="*/ 3159 h 3159"/>
                <a:gd name="T6" fmla="*/ 556 w 556"/>
                <a:gd name="T7" fmla="*/ 0 h 3159"/>
                <a:gd name="T8" fmla="*/ 0 w 556"/>
                <a:gd name="T9" fmla="*/ 0 h 3159"/>
                <a:gd name="T10" fmla="*/ 0 w 556"/>
                <a:gd name="T11" fmla="*/ 0 h 315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56" h="3159">
                  <a:moveTo>
                    <a:pt x="0" y="0"/>
                  </a:moveTo>
                  <a:lnTo>
                    <a:pt x="0" y="3159"/>
                  </a:lnTo>
                  <a:lnTo>
                    <a:pt x="556" y="3159"/>
                  </a:lnTo>
                  <a:lnTo>
                    <a:pt x="556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sz="1800" smtClean="0">
                <a:solidFill>
                  <a:srgbClr val="FFFFFF"/>
                </a:solidFill>
                <a:latin typeface="Garamond" pitchFamily="18" charset="0"/>
                <a:ea typeface="Gulim" pitchFamily="34" charset="-127"/>
              </a:endParaRPr>
            </a:p>
          </p:txBody>
        </p:sp>
        <p:grpSp>
          <p:nvGrpSpPr>
            <p:cNvPr id="3082" name="Group 5"/>
            <p:cNvGrpSpPr>
              <a:grpSpLocks/>
            </p:cNvGrpSpPr>
            <p:nvPr userDrawn="1"/>
          </p:nvGrpSpPr>
          <p:grpSpPr bwMode="auto">
            <a:xfrm>
              <a:off x="0" y="4"/>
              <a:ext cx="5758" cy="4316"/>
              <a:chOff x="0" y="4"/>
              <a:chExt cx="5758" cy="4316"/>
            </a:xfrm>
          </p:grpSpPr>
          <p:sp>
            <p:nvSpPr>
              <p:cNvPr id="3083" name="Freeform 6"/>
              <p:cNvSpPr>
                <a:spLocks/>
              </p:cNvSpPr>
              <p:nvPr/>
            </p:nvSpPr>
            <p:spPr bwMode="ltGray">
              <a:xfrm>
                <a:off x="552" y="4"/>
                <a:ext cx="12" cy="695"/>
              </a:xfrm>
              <a:custGeom>
                <a:avLst/>
                <a:gdLst>
                  <a:gd name="T0" fmla="*/ 12 w 12"/>
                  <a:gd name="T1" fmla="*/ 0 h 695"/>
                  <a:gd name="T2" fmla="*/ 0 w 12"/>
                  <a:gd name="T3" fmla="*/ 0 h 695"/>
                  <a:gd name="T4" fmla="*/ 0 w 12"/>
                  <a:gd name="T5" fmla="*/ 695 h 695"/>
                  <a:gd name="T6" fmla="*/ 12 w 12"/>
                  <a:gd name="T7" fmla="*/ 695 h 695"/>
                  <a:gd name="T8" fmla="*/ 12 w 12"/>
                  <a:gd name="T9" fmla="*/ 0 h 695"/>
                  <a:gd name="T10" fmla="*/ 12 w 12"/>
                  <a:gd name="T11" fmla="*/ 0 h 69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695">
                    <a:moveTo>
                      <a:pt x="12" y="0"/>
                    </a:moveTo>
                    <a:lnTo>
                      <a:pt x="0" y="0"/>
                    </a:lnTo>
                    <a:lnTo>
                      <a:pt x="0" y="695"/>
                    </a:lnTo>
                    <a:lnTo>
                      <a:pt x="12" y="695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 smtClean="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3084" name="Freeform 7"/>
              <p:cNvSpPr>
                <a:spLocks/>
              </p:cNvSpPr>
              <p:nvPr/>
            </p:nvSpPr>
            <p:spPr bwMode="ltGray">
              <a:xfrm>
                <a:off x="552" y="1623"/>
                <a:ext cx="12" cy="2697"/>
              </a:xfrm>
              <a:custGeom>
                <a:avLst/>
                <a:gdLst>
                  <a:gd name="T0" fmla="*/ 0 w 12"/>
                  <a:gd name="T1" fmla="*/ 2697 h 2697"/>
                  <a:gd name="T2" fmla="*/ 12 w 12"/>
                  <a:gd name="T3" fmla="*/ 2697 h 2697"/>
                  <a:gd name="T4" fmla="*/ 12 w 12"/>
                  <a:gd name="T5" fmla="*/ 0 h 2697"/>
                  <a:gd name="T6" fmla="*/ 0 w 12"/>
                  <a:gd name="T7" fmla="*/ 0 h 2697"/>
                  <a:gd name="T8" fmla="*/ 0 w 12"/>
                  <a:gd name="T9" fmla="*/ 2697 h 2697"/>
                  <a:gd name="T10" fmla="*/ 0 w 12"/>
                  <a:gd name="T11" fmla="*/ 2697 h 269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2697">
                    <a:moveTo>
                      <a:pt x="0" y="2697"/>
                    </a:moveTo>
                    <a:lnTo>
                      <a:pt x="12" y="2697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69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 smtClean="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3085" name="Freeform 8"/>
              <p:cNvSpPr>
                <a:spLocks/>
              </p:cNvSpPr>
              <p:nvPr/>
            </p:nvSpPr>
            <p:spPr bwMode="ltGray">
              <a:xfrm>
                <a:off x="1019" y="1155"/>
                <a:ext cx="4739" cy="12"/>
              </a:xfrm>
              <a:custGeom>
                <a:avLst/>
                <a:gdLst>
                  <a:gd name="T0" fmla="*/ 4724 w 4724"/>
                  <a:gd name="T1" fmla="*/ 0 h 12"/>
                  <a:gd name="T2" fmla="*/ 0 w 4724"/>
                  <a:gd name="T3" fmla="*/ 0 h 12"/>
                  <a:gd name="T4" fmla="*/ 0 w 4724"/>
                  <a:gd name="T5" fmla="*/ 12 h 12"/>
                  <a:gd name="T6" fmla="*/ 4724 w 4724"/>
                  <a:gd name="T7" fmla="*/ 12 h 12"/>
                  <a:gd name="T8" fmla="*/ 4724 w 4724"/>
                  <a:gd name="T9" fmla="*/ 0 h 12"/>
                  <a:gd name="T10" fmla="*/ 4724 w 4724"/>
                  <a:gd name="T11" fmla="*/ 0 h 1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724" h="12">
                    <a:moveTo>
                      <a:pt x="4724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4724" y="12"/>
                    </a:lnTo>
                    <a:lnTo>
                      <a:pt x="47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 smtClean="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3086" name="Freeform 9"/>
              <p:cNvSpPr>
                <a:spLocks/>
              </p:cNvSpPr>
              <p:nvPr/>
            </p:nvSpPr>
            <p:spPr bwMode="ltGray">
              <a:xfrm>
                <a:off x="552" y="1371"/>
                <a:ext cx="12" cy="252"/>
              </a:xfrm>
              <a:custGeom>
                <a:avLst/>
                <a:gdLst>
                  <a:gd name="T0" fmla="*/ 0 w 12"/>
                  <a:gd name="T1" fmla="*/ 252 h 252"/>
                  <a:gd name="T2" fmla="*/ 12 w 12"/>
                  <a:gd name="T3" fmla="*/ 252 h 252"/>
                  <a:gd name="T4" fmla="*/ 12 w 12"/>
                  <a:gd name="T5" fmla="*/ 0 h 252"/>
                  <a:gd name="T6" fmla="*/ 0 w 12"/>
                  <a:gd name="T7" fmla="*/ 0 h 252"/>
                  <a:gd name="T8" fmla="*/ 0 w 12"/>
                  <a:gd name="T9" fmla="*/ 252 h 252"/>
                  <a:gd name="T10" fmla="*/ 0 w 12"/>
                  <a:gd name="T11" fmla="*/ 252 h 25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252">
                    <a:moveTo>
                      <a:pt x="0" y="252"/>
                    </a:moveTo>
                    <a:lnTo>
                      <a:pt x="12" y="252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5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 smtClean="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3087" name="Freeform 10"/>
              <p:cNvSpPr>
                <a:spLocks/>
              </p:cNvSpPr>
              <p:nvPr/>
            </p:nvSpPr>
            <p:spPr bwMode="ltGray">
              <a:xfrm>
                <a:off x="552" y="699"/>
                <a:ext cx="12" cy="252"/>
              </a:xfrm>
              <a:custGeom>
                <a:avLst/>
                <a:gdLst>
                  <a:gd name="T0" fmla="*/ 12 w 12"/>
                  <a:gd name="T1" fmla="*/ 0 h 252"/>
                  <a:gd name="T2" fmla="*/ 0 w 12"/>
                  <a:gd name="T3" fmla="*/ 0 h 252"/>
                  <a:gd name="T4" fmla="*/ 0 w 12"/>
                  <a:gd name="T5" fmla="*/ 252 h 252"/>
                  <a:gd name="T6" fmla="*/ 12 w 12"/>
                  <a:gd name="T7" fmla="*/ 252 h 252"/>
                  <a:gd name="T8" fmla="*/ 12 w 12"/>
                  <a:gd name="T9" fmla="*/ 0 h 252"/>
                  <a:gd name="T10" fmla="*/ 12 w 12"/>
                  <a:gd name="T11" fmla="*/ 0 h 25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2" h="252">
                    <a:moveTo>
                      <a:pt x="12" y="0"/>
                    </a:moveTo>
                    <a:lnTo>
                      <a:pt x="0" y="0"/>
                    </a:lnTo>
                    <a:lnTo>
                      <a:pt x="0" y="252"/>
                    </a:lnTo>
                    <a:lnTo>
                      <a:pt x="12" y="252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 smtClean="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62475" name="Freeform 11"/>
              <p:cNvSpPr>
                <a:spLocks/>
              </p:cNvSpPr>
              <p:nvPr/>
            </p:nvSpPr>
            <p:spPr bwMode="ltGray">
              <a:xfrm>
                <a:off x="552" y="951"/>
                <a:ext cx="12" cy="42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420"/>
                  </a:cxn>
                  <a:cxn ang="0">
                    <a:pos x="12" y="42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2" h="420">
                    <a:moveTo>
                      <a:pt x="0" y="0"/>
                    </a:moveTo>
                    <a:lnTo>
                      <a:pt x="0" y="420"/>
                    </a:lnTo>
                    <a:lnTo>
                      <a:pt x="12" y="42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  <a:ea typeface="Gulim" pitchFamily="34" charset="-127"/>
                </a:endParaRPr>
              </a:p>
            </p:txBody>
          </p:sp>
          <p:sp>
            <p:nvSpPr>
              <p:cNvPr id="3089" name="Freeform 12"/>
              <p:cNvSpPr>
                <a:spLocks/>
              </p:cNvSpPr>
              <p:nvPr/>
            </p:nvSpPr>
            <p:spPr bwMode="ltGray">
              <a:xfrm>
                <a:off x="0" y="1155"/>
                <a:ext cx="351" cy="12"/>
              </a:xfrm>
              <a:custGeom>
                <a:avLst/>
                <a:gdLst>
                  <a:gd name="T0" fmla="*/ 0 w 251"/>
                  <a:gd name="T1" fmla="*/ 0 h 12"/>
                  <a:gd name="T2" fmla="*/ 0 w 251"/>
                  <a:gd name="T3" fmla="*/ 12 h 12"/>
                  <a:gd name="T4" fmla="*/ 251 w 251"/>
                  <a:gd name="T5" fmla="*/ 12 h 12"/>
                  <a:gd name="T6" fmla="*/ 251 w 251"/>
                  <a:gd name="T7" fmla="*/ 0 h 12"/>
                  <a:gd name="T8" fmla="*/ 0 w 251"/>
                  <a:gd name="T9" fmla="*/ 0 h 12"/>
                  <a:gd name="T10" fmla="*/ 0 w 251"/>
                  <a:gd name="T11" fmla="*/ 0 h 1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51" h="12">
                    <a:moveTo>
                      <a:pt x="0" y="0"/>
                    </a:moveTo>
                    <a:lnTo>
                      <a:pt x="0" y="12"/>
                    </a:lnTo>
                    <a:lnTo>
                      <a:pt x="251" y="12"/>
                    </a:lnTo>
                    <a:lnTo>
                      <a:pt x="251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 smtClean="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3090" name="Freeform 13"/>
              <p:cNvSpPr>
                <a:spLocks/>
              </p:cNvSpPr>
              <p:nvPr/>
            </p:nvSpPr>
            <p:spPr bwMode="ltGray">
              <a:xfrm>
                <a:off x="767" y="1155"/>
                <a:ext cx="252" cy="12"/>
              </a:xfrm>
              <a:custGeom>
                <a:avLst/>
                <a:gdLst>
                  <a:gd name="T0" fmla="*/ 251 w 251"/>
                  <a:gd name="T1" fmla="*/ 0 h 12"/>
                  <a:gd name="T2" fmla="*/ 0 w 251"/>
                  <a:gd name="T3" fmla="*/ 0 h 12"/>
                  <a:gd name="T4" fmla="*/ 0 w 251"/>
                  <a:gd name="T5" fmla="*/ 12 h 12"/>
                  <a:gd name="T6" fmla="*/ 251 w 251"/>
                  <a:gd name="T7" fmla="*/ 12 h 12"/>
                  <a:gd name="T8" fmla="*/ 251 w 251"/>
                  <a:gd name="T9" fmla="*/ 0 h 12"/>
                  <a:gd name="T10" fmla="*/ 251 w 251"/>
                  <a:gd name="T11" fmla="*/ 0 h 1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51" h="12">
                    <a:moveTo>
                      <a:pt x="251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251" y="12"/>
                    </a:lnTo>
                    <a:lnTo>
                      <a:pt x="251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 smtClean="0">
                  <a:solidFill>
                    <a:srgbClr val="FFFFFF"/>
                  </a:solidFill>
                  <a:latin typeface="Garamond" pitchFamily="18" charset="0"/>
                  <a:ea typeface="Gulim" pitchFamily="34" charset="-127"/>
                </a:endParaRPr>
              </a:p>
            </p:txBody>
          </p:sp>
          <p:sp>
            <p:nvSpPr>
              <p:cNvPr id="62478" name="Freeform 14"/>
              <p:cNvSpPr>
                <a:spLocks/>
              </p:cNvSpPr>
              <p:nvPr/>
            </p:nvSpPr>
            <p:spPr bwMode="ltGray">
              <a:xfrm>
                <a:off x="348" y="1155"/>
                <a:ext cx="419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18" y="12"/>
                  </a:cxn>
                  <a:cxn ang="0">
                    <a:pos x="418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418" h="12">
                    <a:moveTo>
                      <a:pt x="0" y="0"/>
                    </a:moveTo>
                    <a:lnTo>
                      <a:pt x="0" y="12"/>
                    </a:lnTo>
                    <a:lnTo>
                      <a:pt x="418" y="12"/>
                    </a:lnTo>
                    <a:lnTo>
                      <a:pt x="418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 sz="1800">
                  <a:solidFill>
                    <a:srgbClr val="FFFFFF"/>
                  </a:solidFill>
                  <a:ea typeface="Gulim" pitchFamily="34" charset="-127"/>
                </a:endParaRPr>
              </a:p>
            </p:txBody>
          </p:sp>
        </p:grpSp>
      </p:grpSp>
      <p:sp>
        <p:nvSpPr>
          <p:cNvPr id="62479" name="Rectangle 15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304800"/>
            <a:ext cx="7543800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title style</a:t>
            </a:r>
          </a:p>
        </p:txBody>
      </p:sp>
      <p:sp>
        <p:nvSpPr>
          <p:cNvPr id="62480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1981200"/>
            <a:ext cx="75438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</a:p>
        </p:txBody>
      </p:sp>
      <p:sp>
        <p:nvSpPr>
          <p:cNvPr id="62481" name="Rectangle 1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66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47F312F-C853-4126-86C9-44A9D63167F5}" type="datetime1">
              <a:rPr lang="th-TH" smtClean="0">
                <a:ea typeface="Gulim" pitchFamily="34" charset="-127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19/08/60</a:t>
            </a:fld>
            <a:endParaRPr lang="th-TH">
              <a:ea typeface="Gulim" pitchFamily="34" charset="-127"/>
            </a:endParaRPr>
          </a:p>
        </p:txBody>
      </p:sp>
      <p:sp>
        <p:nvSpPr>
          <p:cNvPr id="62482" name="Rectangle 1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ea typeface="Gulim" pitchFamily="34" charset="-127"/>
            </a:endParaRPr>
          </a:p>
        </p:txBody>
      </p:sp>
      <p:sp>
        <p:nvSpPr>
          <p:cNvPr id="62483" name="Rectangle 1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05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ADA9D40-2DAF-4657-8D03-F89576C9E246}" type="slidenum">
              <a:rPr lang="en-US">
                <a:ea typeface="Gulim" pitchFamily="34" charset="-127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th-TH">
              <a:ea typeface="Gulim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19741639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4008" r:id="rId1"/>
    <p:sldLayoutId id="2147484009" r:id="rId2"/>
    <p:sldLayoutId id="2147484010" r:id="rId3"/>
    <p:sldLayoutId id="2147484011" r:id="rId4"/>
    <p:sldLayoutId id="2147484012" r:id="rId5"/>
    <p:sldLayoutId id="2147484013" r:id="rId6"/>
    <p:sldLayoutId id="2147484014" r:id="rId7"/>
    <p:sldLayoutId id="2147484015" r:id="rId8"/>
    <p:sldLayoutId id="2147484016" r:id="rId9"/>
    <p:sldLayoutId id="2147484017" r:id="rId10"/>
    <p:sldLayoutId id="2147484018" r:id="rId11"/>
    <p:sldLayoutId id="2147484019" r:id="rId12"/>
    <p:sldLayoutId id="2147484020" r:id="rId13"/>
    <p:sldLayoutId id="2147484021" r:id="rId14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ngsana New" pitchFamily="18" charset="-34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ngsana New" pitchFamily="18" charset="-34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ngsana New" pitchFamily="18" charset="-34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ngsana New" pitchFamily="18" charset="-34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ngsana New" pitchFamily="18" charset="-34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ngsana New" pitchFamily="18" charset="-34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ngsana New" pitchFamily="18" charset="-34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2611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3" r:id="rId1"/>
    <p:sldLayoutId id="2147484024" r:id="rId2"/>
    <p:sldLayoutId id="2147484025" r:id="rId3"/>
    <p:sldLayoutId id="2147484026" r:id="rId4"/>
    <p:sldLayoutId id="2147484027" r:id="rId5"/>
    <p:sldLayoutId id="2147484028" r:id="rId6"/>
    <p:sldLayoutId id="2147484029" r:id="rId7"/>
    <p:sldLayoutId id="2147484030" r:id="rId8"/>
    <p:sldLayoutId id="2147484031" r:id="rId9"/>
    <p:sldLayoutId id="2147484032" r:id="rId10"/>
    <p:sldLayoutId id="2147484033" r:id="rId11"/>
    <p:sldLayoutId id="2147484034" r:id="rId12"/>
    <p:sldLayoutId id="2147484035" r:id="rId13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A7BC93-061B-41D8-8DBE-250D5F4C4DEC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77321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37" r:id="rId1"/>
    <p:sldLayoutId id="2147484038" r:id="rId2"/>
    <p:sldLayoutId id="2147484039" r:id="rId3"/>
    <p:sldLayoutId id="2147484040" r:id="rId4"/>
    <p:sldLayoutId id="2147484041" r:id="rId5"/>
    <p:sldLayoutId id="2147484042" r:id="rId6"/>
    <p:sldLayoutId id="2147484043" r:id="rId7"/>
    <p:sldLayoutId id="2147484044" r:id="rId8"/>
    <p:sldLayoutId id="2147484045" r:id="rId9"/>
    <p:sldLayoutId id="2147484046" r:id="rId10"/>
    <p:sldLayoutId id="2147484047" r:id="rId11"/>
    <p:sldLayoutId id="2147484048" r:id="rId12"/>
    <p:sldLayoutId id="2147484049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solidFill>
                <a:prstClr val="black">
                  <a:tint val="75000"/>
                </a:prstClr>
              </a:solidFill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mtClean="0">
                <a:solidFill>
                  <a:prstClr val="black">
                    <a:tint val="75000"/>
                  </a:prstClr>
                </a:solidFill>
                <a:latin typeface="Arial" pitchFamily="34" charset="0"/>
                <a:cs typeface="Angsana New" pitchFamily="18" charset="-34"/>
              </a:rPr>
              <a:t>สาขาประเมินมาตรฐาน สสวท.</a:t>
            </a:r>
            <a:endParaRPr lang="th-TH">
              <a:solidFill>
                <a:prstClr val="black">
                  <a:tint val="75000"/>
                </a:prstClr>
              </a:solidFill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3391CEA-C21A-4AE3-A0D4-DC81F069BE62}" type="slidenum">
              <a:rPr lang="en-US" smtClean="0">
                <a:solidFill>
                  <a:prstClr val="black">
                    <a:tint val="75000"/>
                  </a:prstClr>
                </a:solidFill>
                <a:latin typeface="Arial" pitchFamily="34" charset="0"/>
                <a:cs typeface="Angsana New" pitchFamily="18" charset="-34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  <a:latin typeface="Arial" pitchFamily="34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510819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1" r:id="rId1"/>
    <p:sldLayoutId id="2147484052" r:id="rId2"/>
    <p:sldLayoutId id="2147484053" r:id="rId3"/>
    <p:sldLayoutId id="2147484054" r:id="rId4"/>
    <p:sldLayoutId id="2147484055" r:id="rId5"/>
    <p:sldLayoutId id="2147484056" r:id="rId6"/>
    <p:sldLayoutId id="2147484057" r:id="rId7"/>
    <p:sldLayoutId id="2147484058" r:id="rId8"/>
    <p:sldLayoutId id="2147484059" r:id="rId9"/>
    <p:sldLayoutId id="2147484060" r:id="rId10"/>
    <p:sldLayoutId id="2147484061" r:id="rId11"/>
    <p:sldLayoutId id="2147484062" r:id="rId12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black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lnSpc>
                <a:spcPct val="100000"/>
              </a:lnSpc>
              <a:defRPr sz="1400" b="0">
                <a:latin typeface="Arial" pitchFamily="34" charset="0"/>
                <a:cs typeface="Angsana New" pitchFamily="18" charset="-34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87671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64" r:id="rId1"/>
    <p:sldLayoutId id="2147484065" r:id="rId2"/>
  </p:sldLayoutIdLst>
  <p:timing>
    <p:tnLst>
      <p:par>
        <p:cTn id="1" dur="indefinite" restart="never" nodeType="tmRoot"/>
      </p:par>
    </p:tnLst>
  </p:timing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H Sarabun New" pitchFamily="34" charset="-34"/>
          <a:cs typeface="TH Sarabun New" pitchFamily="34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H Sarabun New" pitchFamily="34" charset="-34"/>
          <a:cs typeface="TH Sarabun New" pitchFamily="34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H Sarabun New" pitchFamily="34" charset="-34"/>
          <a:cs typeface="TH Sarabun New" pitchFamily="34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H Sarabun New" pitchFamily="34" charset="-34"/>
          <a:cs typeface="TH Sarabun New" pitchFamily="34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77E7FB-F11E-49EA-B041-9E4620A79F1C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79923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67" r:id="rId1"/>
    <p:sldLayoutId id="2147484068" r:id="rId2"/>
    <p:sldLayoutId id="2147484069" r:id="rId3"/>
    <p:sldLayoutId id="2147484070" r:id="rId4"/>
    <p:sldLayoutId id="2147484071" r:id="rId5"/>
    <p:sldLayoutId id="2147484072" r:id="rId6"/>
    <p:sldLayoutId id="2147484073" r:id="rId7"/>
    <p:sldLayoutId id="2147484074" r:id="rId8"/>
    <p:sldLayoutId id="2147484075" r:id="rId9"/>
    <p:sldLayoutId id="2147484076" r:id="rId10"/>
    <p:sldLayoutId id="2147484077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77E7FB-F11E-49EA-B041-9E4620A79F1C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45576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79" r:id="rId1"/>
    <p:sldLayoutId id="2147484080" r:id="rId2"/>
    <p:sldLayoutId id="2147484081" r:id="rId3"/>
    <p:sldLayoutId id="2147484082" r:id="rId4"/>
    <p:sldLayoutId id="2147484083" r:id="rId5"/>
    <p:sldLayoutId id="2147484084" r:id="rId6"/>
    <p:sldLayoutId id="2147484085" r:id="rId7"/>
    <p:sldLayoutId id="2147484086" r:id="rId8"/>
    <p:sldLayoutId id="2147484087" r:id="rId9"/>
    <p:sldLayoutId id="2147484088" r:id="rId10"/>
    <p:sldLayoutId id="214748408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77E7FB-F11E-49EA-B041-9E4620A79F1C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19/08/60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4379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91" r:id="rId1"/>
    <p:sldLayoutId id="2147484092" r:id="rId2"/>
    <p:sldLayoutId id="2147484093" r:id="rId3"/>
    <p:sldLayoutId id="2147484094" r:id="rId4"/>
    <p:sldLayoutId id="2147484095" r:id="rId5"/>
    <p:sldLayoutId id="2147484096" r:id="rId6"/>
    <p:sldLayoutId id="2147484097" r:id="rId7"/>
    <p:sldLayoutId id="2147484098" r:id="rId8"/>
    <p:sldLayoutId id="2147484099" r:id="rId9"/>
    <p:sldLayoutId id="2147484100" r:id="rId10"/>
    <p:sldLayoutId id="2147484101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0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slide" Target="slide19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8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17.xml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108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2.xml"/><Relationship Id="rId5" Type="http://schemas.openxmlformats.org/officeDocument/2006/relationships/slide" Target="slide107.xml"/><Relationship Id="rId4" Type="http://schemas.openxmlformats.org/officeDocument/2006/relationships/slide" Target="slide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6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6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6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emf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85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85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9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203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78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8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5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5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5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3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3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0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0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0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0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0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0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slide" Target="slide21.xml"/><Relationship Id="rId1" Type="http://schemas.openxmlformats.org/officeDocument/2006/relationships/slideLayout" Target="../slideLayouts/slideLayout7.xml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slide" Target="slide24.xml"/><Relationship Id="rId1" Type="http://schemas.openxmlformats.org/officeDocument/2006/relationships/slideLayout" Target="../slideLayouts/slideLayout54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slide" Target="slide20.xml"/><Relationship Id="rId1" Type="http://schemas.openxmlformats.org/officeDocument/2006/relationships/slideLayout" Target="../slideLayouts/slideLayout54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598AE-2CC0-4B85-8CDB-FC0E40580958}" type="slidenum">
              <a:rPr lang="en-US" altLang="ko-KR" smtClean="0"/>
              <a:pPr/>
              <a:t>1</a:t>
            </a:fld>
            <a:endParaRPr lang="en-US" altLang="ko-KR"/>
          </a:p>
        </p:txBody>
      </p:sp>
      <p:sp>
        <p:nvSpPr>
          <p:cNvPr id="7" name="WordArt 6"/>
          <p:cNvSpPr>
            <a:spLocks noChangeArrowheads="1" noChangeShapeType="1" noTextEdit="1"/>
          </p:cNvSpPr>
          <p:nvPr/>
        </p:nvSpPr>
        <p:spPr bwMode="auto">
          <a:xfrm>
            <a:off x="467544" y="1412776"/>
            <a:ext cx="8352928" cy="178196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821"/>
              </a:avLst>
            </a:prstTxWarp>
          </a:bodyPr>
          <a:lstStyle/>
          <a:p>
            <a:pPr algn="ctr"/>
            <a:r>
              <a:rPr lang="th-TH" sz="7200" b="1" kern="10" dirty="0" smtClean="0">
                <a:ln w="9525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การวัดและประเมินผลการเรียนรู้</a:t>
            </a:r>
          </a:p>
          <a:p>
            <a:pPr algn="ctr"/>
            <a:r>
              <a:rPr lang="th-TH" sz="7200" b="1" kern="10" dirty="0" smtClean="0">
                <a:ln w="9525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ตามหลักสูตรแกนกลางการศึกษาขั้นพื้นฐาน </a:t>
            </a:r>
            <a:r>
              <a:rPr lang="en-US" sz="7200" b="1" kern="10" dirty="0" smtClean="0">
                <a:ln w="9525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7200" b="1" kern="10" dirty="0" smtClean="0">
                <a:ln w="9525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</a:br>
            <a:r>
              <a:rPr lang="th-TH" sz="7200" b="1" kern="10" dirty="0" smtClean="0">
                <a:ln w="9525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พุทธศักราช </a:t>
            </a:r>
            <a:r>
              <a:rPr lang="en-US" sz="7200" b="1" kern="10" dirty="0" smtClean="0">
                <a:ln w="9525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2551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575325" y="5217577"/>
            <a:ext cx="5143536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3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ดร.</a:t>
            </a:r>
            <a:r>
              <a:rPr lang="th-TH" sz="3600" b="1" dirty="0" err="1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ชนาธิป</a:t>
            </a:r>
            <a:r>
              <a:rPr lang="th-TH" sz="3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ทุ้ยแป</a:t>
            </a:r>
            <a:br>
              <a:rPr lang="th-TH" sz="3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สำนักทดสอบทางการศึกษา สพฐ.</a:t>
            </a:r>
            <a:endParaRPr lang="th-TH" sz="32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57215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103031" y="91336"/>
            <a:ext cx="8963696" cy="1143000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th-TH" sz="48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ความเป็นครูมืออาชีพของท่านอยู่ในช่วงไหนเอ่ย</a:t>
            </a:r>
            <a:r>
              <a:rPr lang="th-TH" sz="48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?</a:t>
            </a:r>
            <a:endParaRPr lang="en-US" sz="48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2" name="Group 40"/>
          <p:cNvGrpSpPr>
            <a:grpSpLocks/>
          </p:cNvGrpSpPr>
          <p:nvPr/>
        </p:nvGrpSpPr>
        <p:grpSpPr bwMode="auto">
          <a:xfrm>
            <a:off x="4932363" y="1357298"/>
            <a:ext cx="4335462" cy="4330496"/>
            <a:chOff x="4932040" y="1916832"/>
            <a:chExt cx="4336225" cy="4328987"/>
          </a:xfrm>
        </p:grpSpPr>
        <p:grpSp>
          <p:nvGrpSpPr>
            <p:cNvPr id="3" name="Group 15"/>
            <p:cNvGrpSpPr>
              <a:grpSpLocks/>
            </p:cNvGrpSpPr>
            <p:nvPr/>
          </p:nvGrpSpPr>
          <p:grpSpPr bwMode="auto">
            <a:xfrm>
              <a:off x="4932040" y="1916832"/>
              <a:ext cx="4320480" cy="584571"/>
              <a:chOff x="4283968" y="1916832"/>
              <a:chExt cx="4320480" cy="584571"/>
            </a:xfrm>
          </p:grpSpPr>
          <p:sp>
            <p:nvSpPr>
              <p:cNvPr id="14" name="Right Arrow 13"/>
              <p:cNvSpPr/>
              <p:nvPr/>
            </p:nvSpPr>
            <p:spPr>
              <a:xfrm>
                <a:off x="4283968" y="2040614"/>
                <a:ext cx="1295628" cy="360236"/>
              </a:xfrm>
              <a:prstGeom prst="rightArrow">
                <a:avLst/>
              </a:prstGeom>
              <a:ln w="22225" cmpd="sng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1774" name="TextBox 14"/>
              <p:cNvSpPr txBox="1">
                <a:spLocks noChangeArrowheads="1"/>
              </p:cNvSpPr>
              <p:nvPr/>
            </p:nvSpPr>
            <p:spPr bwMode="auto">
              <a:xfrm>
                <a:off x="5724128" y="1916832"/>
                <a:ext cx="2880320" cy="5845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th-TH" sz="3200" b="1" dirty="0" smtClean="0">
                    <a:solidFill>
                      <a:srgbClr val="000000"/>
                    </a:solidFill>
                    <a:latin typeface="TH SarabunPSK" pitchFamily="34" charset="-34"/>
                    <a:cs typeface="TH SarabunPSK" pitchFamily="34" charset="-34"/>
                  </a:rPr>
                  <a:t>รอการจุดไฟในตัว</a:t>
                </a:r>
                <a:endParaRPr lang="en-US" sz="3200" b="1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endParaRPr>
              </a:p>
            </p:txBody>
          </p:sp>
        </p:grpSp>
        <p:grpSp>
          <p:nvGrpSpPr>
            <p:cNvPr id="4" name="Group 16"/>
            <p:cNvGrpSpPr>
              <a:grpSpLocks/>
            </p:cNvGrpSpPr>
            <p:nvPr/>
          </p:nvGrpSpPr>
          <p:grpSpPr bwMode="auto">
            <a:xfrm>
              <a:off x="4947785" y="2358245"/>
              <a:ext cx="4320480" cy="584775"/>
              <a:chOff x="4283968" y="1916832"/>
              <a:chExt cx="4320480" cy="584775"/>
            </a:xfrm>
          </p:grpSpPr>
          <p:sp>
            <p:nvSpPr>
              <p:cNvPr id="18" name="Right Arrow 17"/>
              <p:cNvSpPr/>
              <p:nvPr/>
            </p:nvSpPr>
            <p:spPr>
              <a:xfrm>
                <a:off x="4284101" y="2041958"/>
                <a:ext cx="1295628" cy="360237"/>
              </a:xfrm>
              <a:prstGeom prst="rightArrow">
                <a:avLst/>
              </a:prstGeom>
              <a:ln w="22225" cmpd="sng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1772" name="TextBox 18"/>
              <p:cNvSpPr txBox="1">
                <a:spLocks noChangeArrowheads="1"/>
              </p:cNvSpPr>
              <p:nvPr/>
            </p:nvSpPr>
            <p:spPr bwMode="auto">
              <a:xfrm>
                <a:off x="5724128" y="1916832"/>
                <a:ext cx="2880320" cy="5847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th-TH" sz="3200" b="1" dirty="0" smtClean="0">
                    <a:solidFill>
                      <a:srgbClr val="000000"/>
                    </a:solidFill>
                    <a:latin typeface="TH SarabunPSK" pitchFamily="34" charset="-34"/>
                    <a:cs typeface="TH SarabunPSK" pitchFamily="34" charset="-34"/>
                  </a:rPr>
                  <a:t>ไฟในตัวจุดติดแล้ว</a:t>
                </a:r>
                <a:endParaRPr lang="en-US" sz="3200" b="1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endParaRPr>
              </a:p>
            </p:txBody>
          </p:sp>
        </p:grpSp>
        <p:grpSp>
          <p:nvGrpSpPr>
            <p:cNvPr id="5" name="Group 22"/>
            <p:cNvGrpSpPr>
              <a:grpSpLocks/>
            </p:cNvGrpSpPr>
            <p:nvPr/>
          </p:nvGrpSpPr>
          <p:grpSpPr bwMode="auto">
            <a:xfrm>
              <a:off x="4947918" y="3843846"/>
              <a:ext cx="4320347" cy="584775"/>
              <a:chOff x="4284101" y="1741712"/>
              <a:chExt cx="4320347" cy="584775"/>
            </a:xfrm>
          </p:grpSpPr>
          <p:sp>
            <p:nvSpPr>
              <p:cNvPr id="24" name="Right Arrow 23"/>
              <p:cNvSpPr/>
              <p:nvPr/>
            </p:nvSpPr>
            <p:spPr>
              <a:xfrm>
                <a:off x="4284101" y="1866063"/>
                <a:ext cx="1295628" cy="360237"/>
              </a:xfrm>
              <a:prstGeom prst="rightArrow">
                <a:avLst/>
              </a:prstGeom>
              <a:ln w="22225" cmpd="sng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1768" name="TextBox 24"/>
              <p:cNvSpPr txBox="1">
                <a:spLocks noChangeArrowheads="1"/>
              </p:cNvSpPr>
              <p:nvPr/>
            </p:nvSpPr>
            <p:spPr bwMode="auto">
              <a:xfrm>
                <a:off x="5724128" y="1741712"/>
                <a:ext cx="2880320" cy="5847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th-TH" sz="3200" b="1" dirty="0" smtClean="0">
                    <a:solidFill>
                      <a:srgbClr val="000000"/>
                    </a:solidFill>
                    <a:latin typeface="TH SarabunPSK" pitchFamily="34" charset="-34"/>
                    <a:cs typeface="TH SarabunPSK" pitchFamily="34" charset="-34"/>
                  </a:rPr>
                  <a:t>สนุกกับการทำงาน</a:t>
                </a:r>
                <a:endParaRPr lang="en-US" sz="3200" b="1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endParaRPr>
              </a:p>
            </p:txBody>
          </p:sp>
        </p:grpSp>
        <p:grpSp>
          <p:nvGrpSpPr>
            <p:cNvPr id="6" name="Group 25"/>
            <p:cNvGrpSpPr>
              <a:grpSpLocks/>
            </p:cNvGrpSpPr>
            <p:nvPr/>
          </p:nvGrpSpPr>
          <p:grpSpPr bwMode="auto">
            <a:xfrm>
              <a:off x="4932040" y="5661248"/>
              <a:ext cx="4320480" cy="584571"/>
              <a:chOff x="4283968" y="1916832"/>
              <a:chExt cx="4320480" cy="584571"/>
            </a:xfrm>
          </p:grpSpPr>
          <p:sp>
            <p:nvSpPr>
              <p:cNvPr id="27" name="Right Arrow 26"/>
              <p:cNvSpPr/>
              <p:nvPr/>
            </p:nvSpPr>
            <p:spPr>
              <a:xfrm>
                <a:off x="4283968" y="2041393"/>
                <a:ext cx="1295628" cy="360236"/>
              </a:xfrm>
              <a:prstGeom prst="rightArrow">
                <a:avLst/>
              </a:prstGeom>
              <a:ln w="22225" cmpd="sng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1766" name="TextBox 27"/>
              <p:cNvSpPr txBox="1">
                <a:spLocks noChangeArrowheads="1"/>
              </p:cNvSpPr>
              <p:nvPr/>
            </p:nvSpPr>
            <p:spPr bwMode="auto">
              <a:xfrm>
                <a:off x="5724128" y="1916832"/>
                <a:ext cx="2880320" cy="5845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th-TH" sz="3200" b="1" dirty="0" smtClean="0">
                    <a:solidFill>
                      <a:srgbClr val="000000"/>
                    </a:solidFill>
                    <a:latin typeface="TH SarabunPSK" pitchFamily="34" charset="-34"/>
                    <a:cs typeface="TH SarabunPSK" pitchFamily="34" charset="-34"/>
                  </a:rPr>
                  <a:t>หมดไฟแล้ว</a:t>
                </a:r>
                <a:endParaRPr lang="en-US" sz="32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endParaRPr>
              </a:p>
            </p:txBody>
          </p:sp>
        </p:grpSp>
        <p:grpSp>
          <p:nvGrpSpPr>
            <p:cNvPr id="7" name="Group 28"/>
            <p:cNvGrpSpPr>
              <a:grpSpLocks/>
            </p:cNvGrpSpPr>
            <p:nvPr/>
          </p:nvGrpSpPr>
          <p:grpSpPr bwMode="auto">
            <a:xfrm>
              <a:off x="4932040" y="4995573"/>
              <a:ext cx="4320480" cy="584775"/>
              <a:chOff x="4283968" y="2031000"/>
              <a:chExt cx="4320480" cy="584775"/>
            </a:xfrm>
          </p:grpSpPr>
          <p:sp>
            <p:nvSpPr>
              <p:cNvPr id="30" name="Right Arrow 29"/>
              <p:cNvSpPr/>
              <p:nvPr/>
            </p:nvSpPr>
            <p:spPr>
              <a:xfrm>
                <a:off x="4283968" y="2156213"/>
                <a:ext cx="1295628" cy="360237"/>
              </a:xfrm>
              <a:prstGeom prst="rightArrow">
                <a:avLst/>
              </a:prstGeom>
              <a:ln w="22225" cmpd="sng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1764" name="TextBox 30"/>
              <p:cNvSpPr txBox="1">
                <a:spLocks noChangeArrowheads="1"/>
              </p:cNvSpPr>
              <p:nvPr/>
            </p:nvSpPr>
            <p:spPr bwMode="auto">
              <a:xfrm>
                <a:off x="5724128" y="2031000"/>
                <a:ext cx="2880320" cy="5847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th-TH" sz="3200" b="1" dirty="0" smtClean="0">
                    <a:solidFill>
                      <a:srgbClr val="000000"/>
                    </a:solidFill>
                    <a:latin typeface="TH SarabunPSK" pitchFamily="34" charset="-34"/>
                    <a:cs typeface="TH SarabunPSK" pitchFamily="34" charset="-34"/>
                  </a:rPr>
                  <a:t>ไฟใกล้มอด</a:t>
                </a:r>
                <a:endParaRPr lang="en-US" sz="3200" b="1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endParaRPr>
              </a:p>
            </p:txBody>
          </p:sp>
        </p:grpSp>
      </p:grpSp>
      <p:grpSp>
        <p:nvGrpSpPr>
          <p:cNvPr id="8" name="Group 39"/>
          <p:cNvGrpSpPr>
            <a:grpSpLocks/>
          </p:cNvGrpSpPr>
          <p:nvPr/>
        </p:nvGrpSpPr>
        <p:grpSpPr bwMode="auto">
          <a:xfrm>
            <a:off x="827088" y="1357298"/>
            <a:ext cx="3898900" cy="4562475"/>
            <a:chOff x="827584" y="1916832"/>
            <a:chExt cx="3898379" cy="4562475"/>
          </a:xfrm>
        </p:grpSpPr>
        <p:pic>
          <p:nvPicPr>
            <p:cNvPr id="31749" name="Picture 10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763688" y="1916832"/>
              <a:ext cx="2962275" cy="4562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10" name="Group 38"/>
            <p:cNvGrpSpPr>
              <a:grpSpLocks/>
            </p:cNvGrpSpPr>
            <p:nvPr/>
          </p:nvGrpSpPr>
          <p:grpSpPr bwMode="auto">
            <a:xfrm>
              <a:off x="827584" y="2026369"/>
              <a:ext cx="360314" cy="4138602"/>
              <a:chOff x="1115616" y="2026369"/>
              <a:chExt cx="360314" cy="4138602"/>
            </a:xfrm>
          </p:grpSpPr>
          <p:sp>
            <p:nvSpPr>
              <p:cNvPr id="33" name="Oval 32"/>
              <p:cNvSpPr/>
              <p:nvPr/>
            </p:nvSpPr>
            <p:spPr>
              <a:xfrm>
                <a:off x="1115616" y="2026369"/>
                <a:ext cx="360314" cy="376238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th-TH" b="1" dirty="0">
                    <a:solidFill>
                      <a:srgbClr val="FFFF00"/>
                    </a:solidFill>
                  </a:rPr>
                  <a:t>1</a:t>
                </a:r>
                <a:endParaRPr lang="en-US" b="1" dirty="0">
                  <a:solidFill>
                    <a:srgbClr val="FFFF00"/>
                  </a:solidFill>
                </a:endParaRPr>
              </a:p>
            </p:txBody>
          </p:sp>
          <p:sp>
            <p:nvSpPr>
              <p:cNvPr id="34" name="Oval 33"/>
              <p:cNvSpPr/>
              <p:nvPr/>
            </p:nvSpPr>
            <p:spPr>
              <a:xfrm>
                <a:off x="1115616" y="2467694"/>
                <a:ext cx="360314" cy="376238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th-TH" b="1" dirty="0">
                    <a:solidFill>
                      <a:srgbClr val="FFFF00"/>
                    </a:solidFill>
                  </a:rPr>
                  <a:t>2</a:t>
                </a:r>
                <a:endParaRPr lang="en-US" b="1" dirty="0">
                  <a:solidFill>
                    <a:srgbClr val="FFFF00"/>
                  </a:solidFill>
                </a:endParaRPr>
              </a:p>
            </p:txBody>
          </p:sp>
          <p:sp>
            <p:nvSpPr>
              <p:cNvPr id="35" name="Oval 34"/>
              <p:cNvSpPr/>
              <p:nvPr/>
            </p:nvSpPr>
            <p:spPr>
              <a:xfrm>
                <a:off x="1115616" y="3955975"/>
                <a:ext cx="360314" cy="376237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th-TH" b="1" dirty="0">
                    <a:solidFill>
                      <a:srgbClr val="FFFF00"/>
                    </a:solidFill>
                  </a:rPr>
                  <a:t>3</a:t>
                </a:r>
                <a:endParaRPr lang="en-US" b="1" dirty="0">
                  <a:solidFill>
                    <a:srgbClr val="FFFF00"/>
                  </a:solidFill>
                </a:endParaRPr>
              </a:p>
            </p:txBody>
          </p:sp>
          <p:sp>
            <p:nvSpPr>
              <p:cNvPr id="36" name="Oval 35"/>
              <p:cNvSpPr/>
              <p:nvPr/>
            </p:nvSpPr>
            <p:spPr>
              <a:xfrm>
                <a:off x="1115616" y="5788734"/>
                <a:ext cx="360314" cy="376237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US" sz="2000" b="1" dirty="0">
                    <a:solidFill>
                      <a:srgbClr val="FFFF00"/>
                    </a:solidFill>
                  </a:rPr>
                  <a:t>5</a:t>
                </a:r>
              </a:p>
            </p:txBody>
          </p:sp>
          <p:sp>
            <p:nvSpPr>
              <p:cNvPr id="31" name="Oval 34"/>
              <p:cNvSpPr/>
              <p:nvPr/>
            </p:nvSpPr>
            <p:spPr>
              <a:xfrm>
                <a:off x="1115616" y="5068654"/>
                <a:ext cx="360314" cy="376237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US" sz="2000" b="1" dirty="0">
                    <a:solidFill>
                      <a:srgbClr val="FFFF00"/>
                    </a:solidFill>
                  </a:rPr>
                  <a:t>4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564484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EE44C-9E49-499D-9733-C9F83698711B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3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971600" y="2204864"/>
            <a:ext cx="698477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 latinLnBrk="1">
              <a:spcBef>
                <a:spcPct val="50000"/>
              </a:spcBef>
              <a:spcAft>
                <a:spcPct val="0"/>
              </a:spcAft>
            </a:pPr>
            <a:r>
              <a:rPr kumimoji="1" lang="th-TH" sz="3600" b="1" dirty="0" smtClean="0">
                <a:solidFill>
                  <a:srgbClr val="C00000"/>
                </a:solidFill>
                <a:latin typeface="Gulim" pitchFamily="34" charset="-127"/>
                <a:ea typeface="Gulim" pitchFamily="34" charset="-127"/>
                <a:cs typeface="Tahoma" pitchFamily="34" charset="0"/>
              </a:rPr>
              <a:t>องค์ประกอบสำคัญ</a:t>
            </a:r>
          </a:p>
          <a:p>
            <a:pPr algn="ctr" fontAlgn="base" latinLnBrk="1">
              <a:spcBef>
                <a:spcPct val="50000"/>
              </a:spcBef>
              <a:spcAft>
                <a:spcPct val="0"/>
              </a:spcAft>
            </a:pPr>
            <a:r>
              <a:rPr kumimoji="1" lang="th-TH" sz="3600" b="1" dirty="0" smtClean="0">
                <a:solidFill>
                  <a:srgbClr val="C00000"/>
                </a:solidFill>
                <a:latin typeface="Gulim" pitchFamily="34" charset="-127"/>
                <a:ea typeface="Gulim" pitchFamily="34" charset="-127"/>
                <a:cs typeface="Tahoma" pitchFamily="34" charset="0"/>
              </a:rPr>
              <a:t>ในการจัดการเรียนรู้ในชั้นเรียน</a:t>
            </a:r>
            <a:endParaRPr kumimoji="1" lang="th-TH" sz="3600" b="1" dirty="0">
              <a:solidFill>
                <a:srgbClr val="C00000"/>
              </a:solidFill>
              <a:latin typeface="Gulim" pitchFamily="34" charset="-127"/>
              <a:ea typeface="Gulim" pitchFamily="34" charset="-127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4850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598AE-2CC0-4B85-8CDB-FC0E40580958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วงรี 4">
            <a:hlinkClick r:id="rId2" action="ppaction://hlinksldjump"/>
          </p:cNvPr>
          <p:cNvSpPr/>
          <p:nvPr/>
        </p:nvSpPr>
        <p:spPr>
          <a:xfrm>
            <a:off x="3214678" y="928670"/>
            <a:ext cx="2928958" cy="164307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prstClr val="white"/>
                </a:solidFill>
              </a:rPr>
              <a:t>O (objective)</a:t>
            </a:r>
          </a:p>
          <a:p>
            <a:pPr algn="ctr"/>
            <a:r>
              <a:rPr lang="th-TH" sz="2400" b="1" dirty="0" smtClean="0">
                <a:solidFill>
                  <a:prstClr val="white"/>
                </a:solidFill>
              </a:rPr>
              <a:t>มาตรฐานการเรียนรู้</a:t>
            </a:r>
            <a:endParaRPr lang="th-TH" sz="2400" b="1" dirty="0">
              <a:solidFill>
                <a:prstClr val="white"/>
              </a:solidFill>
            </a:endParaRPr>
          </a:p>
        </p:txBody>
      </p:sp>
      <p:sp>
        <p:nvSpPr>
          <p:cNvPr id="6" name="วงรี 5">
            <a:hlinkClick r:id="rId3" action="ppaction://hlinksldjump"/>
          </p:cNvPr>
          <p:cNvSpPr/>
          <p:nvPr/>
        </p:nvSpPr>
        <p:spPr>
          <a:xfrm>
            <a:off x="857224" y="3500438"/>
            <a:ext cx="2928958" cy="164307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prstClr val="black"/>
                </a:solidFill>
              </a:rPr>
              <a:t>L (Learning)</a:t>
            </a:r>
          </a:p>
          <a:p>
            <a:pPr algn="ctr"/>
            <a:r>
              <a:rPr lang="th-TH" sz="2400" b="1" dirty="0" smtClean="0">
                <a:solidFill>
                  <a:prstClr val="black"/>
                </a:solidFill>
              </a:rPr>
              <a:t>การจัดการเรียนรู้อิงมาตรฐาน</a:t>
            </a:r>
            <a:endParaRPr lang="th-TH" sz="2400" b="1" dirty="0">
              <a:solidFill>
                <a:prstClr val="black"/>
              </a:solidFill>
            </a:endParaRPr>
          </a:p>
        </p:txBody>
      </p:sp>
      <p:sp>
        <p:nvSpPr>
          <p:cNvPr id="7" name="วงรี 6">
            <a:hlinkClick r:id="rId4" action="ppaction://hlinksldjump"/>
          </p:cNvPr>
          <p:cNvSpPr/>
          <p:nvPr/>
        </p:nvSpPr>
        <p:spPr>
          <a:xfrm>
            <a:off x="5643570" y="3500438"/>
            <a:ext cx="2928958" cy="1643074"/>
          </a:xfrm>
          <a:prstGeom prst="ellipse">
            <a:avLst/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prstClr val="black"/>
                </a:solidFill>
              </a:rPr>
              <a:t>E (Evaluation)</a:t>
            </a:r>
          </a:p>
          <a:p>
            <a:pPr algn="ctr"/>
            <a:r>
              <a:rPr lang="th-TH" sz="2400" b="1" dirty="0" smtClean="0">
                <a:solidFill>
                  <a:prstClr val="black"/>
                </a:solidFill>
              </a:rPr>
              <a:t>การประเมินอิงมาตรฐานการเรียนรู้</a:t>
            </a:r>
            <a:endParaRPr lang="th-TH" sz="2400" b="1" dirty="0">
              <a:solidFill>
                <a:prstClr val="black"/>
              </a:solidFill>
            </a:endParaRPr>
          </a:p>
        </p:txBody>
      </p:sp>
      <p:cxnSp>
        <p:nvCxnSpPr>
          <p:cNvPr id="9" name="ลูกศรเชื่อมต่อแบบตรง 8"/>
          <p:cNvCxnSpPr/>
          <p:nvPr/>
        </p:nvCxnSpPr>
        <p:spPr>
          <a:xfrm rot="5400000">
            <a:off x="2750331" y="2536025"/>
            <a:ext cx="928694" cy="857256"/>
          </a:xfrm>
          <a:prstGeom prst="straightConnector1">
            <a:avLst/>
          </a:prstGeom>
          <a:ln w="47625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ลูกศรเชื่อมต่อแบบตรง 10"/>
          <p:cNvCxnSpPr/>
          <p:nvPr/>
        </p:nvCxnSpPr>
        <p:spPr>
          <a:xfrm rot="16200000" flipH="1">
            <a:off x="5750727" y="2464587"/>
            <a:ext cx="928694" cy="857256"/>
          </a:xfrm>
          <a:prstGeom prst="straightConnector1">
            <a:avLst/>
          </a:prstGeom>
          <a:ln w="47625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ลูกศรเชื่อมต่อแบบตรง 13"/>
          <p:cNvCxnSpPr/>
          <p:nvPr/>
        </p:nvCxnSpPr>
        <p:spPr>
          <a:xfrm rot="10800000">
            <a:off x="3929058" y="4500570"/>
            <a:ext cx="1500198" cy="1588"/>
          </a:xfrm>
          <a:prstGeom prst="straightConnector1">
            <a:avLst/>
          </a:prstGeom>
          <a:ln w="47625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1928794" y="2571744"/>
            <a:ext cx="13573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 smtClean="0">
                <a:solidFill>
                  <a:prstClr val="black"/>
                </a:solidFill>
              </a:rPr>
              <a:t>สอดคล้อง</a:t>
            </a:r>
            <a:endParaRPr lang="th-TH" sz="2400" b="1" dirty="0">
              <a:solidFill>
                <a:prstClr val="black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000760" y="2500306"/>
            <a:ext cx="13573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 smtClean="0">
                <a:solidFill>
                  <a:prstClr val="black"/>
                </a:solidFill>
              </a:rPr>
              <a:t>สอดคล้อง</a:t>
            </a:r>
            <a:endParaRPr lang="th-TH" sz="2400" b="1" dirty="0">
              <a:solidFill>
                <a:prstClr val="black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000496" y="4572008"/>
            <a:ext cx="13573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 smtClean="0">
                <a:solidFill>
                  <a:prstClr val="black"/>
                </a:solidFill>
              </a:rPr>
              <a:t>สอดคล้อง</a:t>
            </a:r>
            <a:endParaRPr lang="th-TH" sz="2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0591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95536" y="2358008"/>
            <a:ext cx="8229600" cy="1143000"/>
          </a:xfrm>
        </p:spPr>
        <p:txBody>
          <a:bodyPr>
            <a:noAutofit/>
          </a:bodyPr>
          <a:lstStyle/>
          <a:p>
            <a:r>
              <a:rPr lang="th-TH" sz="6600" b="1" dirty="0" smtClean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องค์ประกอบที่ </a:t>
            </a:r>
            <a:r>
              <a:rPr lang="en-US" sz="6600" b="1" dirty="0" smtClean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1</a:t>
            </a:r>
            <a:r>
              <a:rPr lang="th-TH" sz="6600" b="1" dirty="0" smtClean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6600" b="1" dirty="0" smtClean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66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เป้าหมายการเรียนรู้ </a:t>
            </a:r>
            <a:r>
              <a:rPr lang="en-US" sz="66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66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en-US" sz="66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(Objective)</a:t>
            </a:r>
            <a:endParaRPr lang="th-TH" sz="6600" b="1" dirty="0">
              <a:solidFill>
                <a:schemeClr val="tx2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74446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367430" y="2408316"/>
            <a:ext cx="1223963" cy="647700"/>
          </a:xfrm>
          <a:solidFill>
            <a:srgbClr val="FFFF00"/>
          </a:solidFill>
          <a:ln>
            <a:solidFill>
              <a:srgbClr val="FFFF00"/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th-TH" b="1" dirty="0" smtClean="0">
                <a:solidFill>
                  <a:srgbClr val="002060"/>
                </a:solidFill>
                <a:effectLst/>
              </a:rPr>
              <a:t>หลักสูตร</a:t>
            </a:r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5438889" y="2533807"/>
            <a:ext cx="1295400" cy="503237"/>
          </a:xfrm>
          <a:prstGeom prst="rect">
            <a:avLst/>
          </a:prstGeom>
          <a:solidFill>
            <a:schemeClr val="accent1"/>
          </a:solid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Clr>
                <a:srgbClr val="FFFFCC"/>
              </a:buClr>
              <a:buSzPct val="70000"/>
              <a:buFont typeface="Wingdings" pitchFamily="2" charset="2"/>
              <a:buNone/>
            </a:pPr>
            <a:r>
              <a:rPr lang="th-TH" b="1">
                <a:solidFill>
                  <a:srgbClr val="000066"/>
                </a:solidFill>
                <a:latin typeface="Angsana New" pitchFamily="18" charset="-34"/>
              </a:rPr>
              <a:t>มาตรฐาน</a:t>
            </a:r>
            <a:r>
              <a:rPr lang="en-US" b="1">
                <a:solidFill>
                  <a:srgbClr val="000066"/>
                </a:solidFill>
                <a:latin typeface="Angsana New" pitchFamily="18" charset="-34"/>
              </a:rPr>
              <a:t>1</a:t>
            </a:r>
            <a:endParaRPr lang="th-TH" b="1">
              <a:solidFill>
                <a:srgbClr val="000066"/>
              </a:solidFill>
              <a:latin typeface="Angsana New" pitchFamily="18" charset="-34"/>
            </a:endParaRPr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5367452" y="4981732"/>
            <a:ext cx="1295400" cy="503237"/>
          </a:xfrm>
          <a:prstGeom prst="rect">
            <a:avLst/>
          </a:prstGeom>
          <a:solidFill>
            <a:schemeClr val="accent1"/>
          </a:solid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Clr>
                <a:srgbClr val="FFFFCC"/>
              </a:buClr>
              <a:buSzPct val="70000"/>
              <a:buFont typeface="Wingdings" pitchFamily="2" charset="2"/>
              <a:buNone/>
            </a:pPr>
            <a:r>
              <a:rPr lang="th-TH" b="1">
                <a:solidFill>
                  <a:srgbClr val="000066"/>
                </a:solidFill>
                <a:latin typeface="Angsana New" pitchFamily="18" charset="-34"/>
              </a:rPr>
              <a:t>มาตรฐาน</a:t>
            </a:r>
            <a:r>
              <a:rPr lang="en-US" b="1">
                <a:solidFill>
                  <a:srgbClr val="000066"/>
                </a:solidFill>
                <a:latin typeface="Angsana New" pitchFamily="18" charset="-34"/>
              </a:rPr>
              <a:t>2</a:t>
            </a:r>
            <a:endParaRPr lang="th-TH" b="1">
              <a:solidFill>
                <a:srgbClr val="000066"/>
              </a:solidFill>
              <a:latin typeface="Angsana New" pitchFamily="18" charset="-34"/>
            </a:endParaRPr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5440477" y="5991382"/>
            <a:ext cx="1295400" cy="503237"/>
          </a:xfrm>
          <a:prstGeom prst="rect">
            <a:avLst/>
          </a:prstGeom>
          <a:solidFill>
            <a:schemeClr val="accent1"/>
          </a:solid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Clr>
                <a:srgbClr val="FFFFCC"/>
              </a:buClr>
              <a:buSzPct val="70000"/>
              <a:buFont typeface="Wingdings" pitchFamily="2" charset="2"/>
              <a:buNone/>
            </a:pPr>
            <a:r>
              <a:rPr lang="th-TH" b="1">
                <a:solidFill>
                  <a:srgbClr val="000066"/>
                </a:solidFill>
                <a:latin typeface="Angsana New" pitchFamily="18" charset="-34"/>
              </a:rPr>
              <a:t>มาตรฐาน</a:t>
            </a:r>
            <a:r>
              <a:rPr lang="en-US" b="1">
                <a:solidFill>
                  <a:srgbClr val="000066"/>
                </a:solidFill>
                <a:latin typeface="Angsana New" pitchFamily="18" charset="-34"/>
              </a:rPr>
              <a:t>3</a:t>
            </a:r>
            <a:endParaRPr lang="th-TH" b="1">
              <a:solidFill>
                <a:srgbClr val="000066"/>
              </a:solidFill>
              <a:latin typeface="Angsana New" pitchFamily="18" charset="-34"/>
            </a:endParaRPr>
          </a:p>
        </p:txBody>
      </p:sp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7023214" y="1238407"/>
            <a:ext cx="1079500" cy="503237"/>
          </a:xfrm>
          <a:prstGeom prst="rect">
            <a:avLst/>
          </a:prstGeom>
          <a:solidFill>
            <a:srgbClr val="FFCC66"/>
          </a:solid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Clr>
                <a:srgbClr val="FFFFCC"/>
              </a:buClr>
              <a:buSzPct val="70000"/>
              <a:buFont typeface="Wingdings" pitchFamily="2" charset="2"/>
              <a:buNone/>
            </a:pPr>
            <a:r>
              <a:rPr lang="th-TH" b="1">
                <a:solidFill>
                  <a:srgbClr val="002060"/>
                </a:solidFill>
                <a:latin typeface="Angsana New" pitchFamily="18" charset="-34"/>
              </a:rPr>
              <a:t>ตัวชี้วัด</a:t>
            </a:r>
            <a:r>
              <a:rPr lang="en-US" b="1">
                <a:solidFill>
                  <a:srgbClr val="002060"/>
                </a:solidFill>
                <a:latin typeface="Angsana New" pitchFamily="18" charset="-34"/>
              </a:rPr>
              <a:t>1</a:t>
            </a:r>
            <a:endParaRPr lang="th-TH" b="1">
              <a:solidFill>
                <a:srgbClr val="002060"/>
              </a:solidFill>
              <a:latin typeface="Angsana New" pitchFamily="18" charset="-34"/>
            </a:endParaRPr>
          </a:p>
        </p:txBody>
      </p:sp>
      <p:sp>
        <p:nvSpPr>
          <p:cNvPr id="18439" name="Rectangle 7"/>
          <p:cNvSpPr>
            <a:spLocks noChangeArrowheads="1"/>
          </p:cNvSpPr>
          <p:nvPr/>
        </p:nvSpPr>
        <p:spPr bwMode="auto">
          <a:xfrm>
            <a:off x="7023214" y="2030569"/>
            <a:ext cx="1079500" cy="503238"/>
          </a:xfrm>
          <a:prstGeom prst="rect">
            <a:avLst/>
          </a:prstGeom>
          <a:solidFill>
            <a:srgbClr val="FFCC66"/>
          </a:solid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Clr>
                <a:srgbClr val="FFFFCC"/>
              </a:buClr>
              <a:buSzPct val="70000"/>
              <a:buFont typeface="Wingdings" pitchFamily="2" charset="2"/>
              <a:buNone/>
            </a:pPr>
            <a:r>
              <a:rPr lang="th-TH" b="1">
                <a:solidFill>
                  <a:srgbClr val="002060"/>
                </a:solidFill>
                <a:latin typeface="Angsana New" pitchFamily="18" charset="-34"/>
              </a:rPr>
              <a:t>ตัวชี้วัด</a:t>
            </a:r>
            <a:r>
              <a:rPr lang="en-US" b="1">
                <a:solidFill>
                  <a:srgbClr val="002060"/>
                </a:solidFill>
                <a:latin typeface="Angsana New" pitchFamily="18" charset="-34"/>
              </a:rPr>
              <a:t>2</a:t>
            </a:r>
            <a:endParaRPr lang="th-TH" b="1">
              <a:solidFill>
                <a:srgbClr val="002060"/>
              </a:solidFill>
              <a:latin typeface="Angsana New" pitchFamily="18" charset="-34"/>
            </a:endParaRPr>
          </a:p>
        </p:txBody>
      </p:sp>
      <p:sp>
        <p:nvSpPr>
          <p:cNvPr id="18440" name="Rectangle 8"/>
          <p:cNvSpPr>
            <a:spLocks noChangeArrowheads="1"/>
          </p:cNvSpPr>
          <p:nvPr/>
        </p:nvSpPr>
        <p:spPr bwMode="auto">
          <a:xfrm>
            <a:off x="7023214" y="2749707"/>
            <a:ext cx="1079500" cy="503237"/>
          </a:xfrm>
          <a:prstGeom prst="rect">
            <a:avLst/>
          </a:prstGeom>
          <a:solidFill>
            <a:srgbClr val="FFCC66"/>
          </a:solid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Clr>
                <a:srgbClr val="FFFFCC"/>
              </a:buClr>
              <a:buSzPct val="70000"/>
              <a:buFont typeface="Wingdings" pitchFamily="2" charset="2"/>
              <a:buNone/>
            </a:pPr>
            <a:r>
              <a:rPr lang="th-TH" b="1">
                <a:solidFill>
                  <a:srgbClr val="002060"/>
                </a:solidFill>
                <a:latin typeface="Angsana New" pitchFamily="18" charset="-34"/>
              </a:rPr>
              <a:t>ตัวชี้วัด</a:t>
            </a:r>
            <a:r>
              <a:rPr lang="en-US" b="1">
                <a:solidFill>
                  <a:srgbClr val="002060"/>
                </a:solidFill>
                <a:latin typeface="Angsana New" pitchFamily="18" charset="-34"/>
              </a:rPr>
              <a:t>3</a:t>
            </a:r>
            <a:endParaRPr lang="th-TH" b="1">
              <a:solidFill>
                <a:srgbClr val="002060"/>
              </a:solidFill>
              <a:latin typeface="Angsana New" pitchFamily="18" charset="-34"/>
            </a:endParaRPr>
          </a:p>
        </p:txBody>
      </p:sp>
      <p:sp>
        <p:nvSpPr>
          <p:cNvPr id="18441" name="Rectangle 9"/>
          <p:cNvSpPr>
            <a:spLocks noChangeArrowheads="1"/>
          </p:cNvSpPr>
          <p:nvPr/>
        </p:nvSpPr>
        <p:spPr bwMode="auto">
          <a:xfrm>
            <a:off x="7023214" y="3541869"/>
            <a:ext cx="1079500" cy="503238"/>
          </a:xfrm>
          <a:prstGeom prst="rect">
            <a:avLst/>
          </a:prstGeom>
          <a:solidFill>
            <a:srgbClr val="FFCC66"/>
          </a:solid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Clr>
                <a:srgbClr val="FFFFCC"/>
              </a:buClr>
              <a:buSzPct val="70000"/>
              <a:buFont typeface="Wingdings" pitchFamily="2" charset="2"/>
              <a:buNone/>
            </a:pPr>
            <a:r>
              <a:rPr lang="th-TH" b="1">
                <a:solidFill>
                  <a:srgbClr val="002060"/>
                </a:solidFill>
                <a:latin typeface="Angsana New" pitchFamily="18" charset="-34"/>
              </a:rPr>
              <a:t>ตัวชี้วัด</a:t>
            </a:r>
            <a:r>
              <a:rPr lang="en-US" b="1">
                <a:solidFill>
                  <a:srgbClr val="002060"/>
                </a:solidFill>
                <a:latin typeface="Angsana New" pitchFamily="18" charset="-34"/>
              </a:rPr>
              <a:t>4</a:t>
            </a:r>
            <a:endParaRPr lang="th-TH" b="1">
              <a:solidFill>
                <a:srgbClr val="002060"/>
              </a:solidFill>
              <a:latin typeface="Angsana New" pitchFamily="18" charset="-34"/>
            </a:endParaRPr>
          </a:p>
        </p:txBody>
      </p:sp>
      <p:sp>
        <p:nvSpPr>
          <p:cNvPr id="18446" name="Line 14"/>
          <p:cNvSpPr>
            <a:spLocks noChangeShapeType="1"/>
          </p:cNvSpPr>
          <p:nvPr/>
        </p:nvSpPr>
        <p:spPr bwMode="auto">
          <a:xfrm>
            <a:off x="4862627" y="2749707"/>
            <a:ext cx="504825" cy="73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18447" name="Line 15"/>
          <p:cNvSpPr>
            <a:spLocks noChangeShapeType="1"/>
          </p:cNvSpPr>
          <p:nvPr/>
        </p:nvSpPr>
        <p:spPr bwMode="auto">
          <a:xfrm>
            <a:off x="4862627" y="2822732"/>
            <a:ext cx="504825" cy="20875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18448" name="Line 16"/>
          <p:cNvSpPr>
            <a:spLocks noChangeShapeType="1"/>
          </p:cNvSpPr>
          <p:nvPr/>
        </p:nvSpPr>
        <p:spPr bwMode="auto">
          <a:xfrm>
            <a:off x="4862627" y="2965607"/>
            <a:ext cx="504825" cy="30972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18449" name="Line 17"/>
          <p:cNvSpPr>
            <a:spLocks noChangeShapeType="1"/>
          </p:cNvSpPr>
          <p:nvPr/>
        </p:nvSpPr>
        <p:spPr bwMode="auto">
          <a:xfrm flipV="1">
            <a:off x="6735877" y="1598769"/>
            <a:ext cx="215900" cy="11509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18450" name="Line 18"/>
          <p:cNvSpPr>
            <a:spLocks noChangeShapeType="1"/>
          </p:cNvSpPr>
          <p:nvPr/>
        </p:nvSpPr>
        <p:spPr bwMode="auto">
          <a:xfrm flipV="1">
            <a:off x="6735877" y="2317907"/>
            <a:ext cx="287337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18451" name="Line 19"/>
          <p:cNvSpPr>
            <a:spLocks noChangeShapeType="1"/>
          </p:cNvSpPr>
          <p:nvPr/>
        </p:nvSpPr>
        <p:spPr bwMode="auto">
          <a:xfrm>
            <a:off x="6735877" y="2678269"/>
            <a:ext cx="287337" cy="2873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18452" name="Line 20"/>
          <p:cNvSpPr>
            <a:spLocks noChangeShapeType="1"/>
          </p:cNvSpPr>
          <p:nvPr/>
        </p:nvSpPr>
        <p:spPr bwMode="auto">
          <a:xfrm>
            <a:off x="6735877" y="2678269"/>
            <a:ext cx="287337" cy="10080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18456" name="Text Box 24"/>
          <p:cNvSpPr txBox="1">
            <a:spLocks noChangeArrowheads="1"/>
          </p:cNvSpPr>
          <p:nvPr/>
        </p:nvSpPr>
        <p:spPr bwMode="auto">
          <a:xfrm>
            <a:off x="107950" y="188913"/>
            <a:ext cx="8856663" cy="57943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h-TH" sz="3200" b="1" dirty="0">
                <a:solidFill>
                  <a:srgbClr val="FFFF00"/>
                </a:solidFill>
                <a:cs typeface="Tahoma" pitchFamily="34" charset="0"/>
              </a:rPr>
              <a:t>มาตรฐานและตัวชี้วัดของหลักสูตร</a:t>
            </a:r>
          </a:p>
        </p:txBody>
      </p:sp>
      <p:sp>
        <p:nvSpPr>
          <p:cNvPr id="26" name="Action Button: Home 25">
            <a:hlinkClick r:id="rId3" action="ppaction://hlinksldjump" highlightClick="1"/>
          </p:cNvPr>
          <p:cNvSpPr/>
          <p:nvPr/>
        </p:nvSpPr>
        <p:spPr>
          <a:xfrm>
            <a:off x="8535985" y="6237312"/>
            <a:ext cx="428628" cy="42862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FFFFFF"/>
              </a:solidFill>
            </a:endParaRPr>
          </a:p>
        </p:txBody>
      </p:sp>
      <p:sp>
        <p:nvSpPr>
          <p:cNvPr id="27" name="Rectangle 2"/>
          <p:cNvSpPr txBox="1">
            <a:spLocks noChangeArrowheads="1"/>
          </p:cNvSpPr>
          <p:nvPr/>
        </p:nvSpPr>
        <p:spPr bwMode="auto">
          <a:xfrm>
            <a:off x="2524260" y="1075610"/>
            <a:ext cx="2380147" cy="523160"/>
          </a:xfrm>
          <a:prstGeom prst="rect">
            <a:avLst/>
          </a:prstGeom>
          <a:solidFill>
            <a:srgbClr val="00FF00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9pPr>
          </a:lstStyle>
          <a:p>
            <a:pPr algn="ctr" eaLnBrk="1" hangingPunct="1">
              <a:buClr>
                <a:srgbClr val="FFFFCC"/>
              </a:buClr>
            </a:pPr>
            <a:r>
              <a:rPr lang="th-TH" sz="2800" b="1" kern="0" dirty="0" smtClean="0">
                <a:solidFill>
                  <a:srgbClr val="002060"/>
                </a:solidFill>
                <a:effectLst/>
              </a:rPr>
              <a:t>กลุ่มสาระการเรียนรู้</a:t>
            </a:r>
          </a:p>
        </p:txBody>
      </p:sp>
      <p:sp>
        <p:nvSpPr>
          <p:cNvPr id="29" name="Rectangle 2"/>
          <p:cNvSpPr txBox="1">
            <a:spLocks noChangeArrowheads="1"/>
          </p:cNvSpPr>
          <p:nvPr/>
        </p:nvSpPr>
        <p:spPr bwMode="auto">
          <a:xfrm>
            <a:off x="2481686" y="2498088"/>
            <a:ext cx="2380147" cy="523160"/>
          </a:xfrm>
          <a:prstGeom prst="rect">
            <a:avLst/>
          </a:prstGeom>
          <a:solidFill>
            <a:srgbClr val="00FF00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9pPr>
          </a:lstStyle>
          <a:p>
            <a:pPr algn="ctr" eaLnBrk="1" hangingPunct="1">
              <a:buClr>
                <a:srgbClr val="FFFFCC"/>
              </a:buClr>
            </a:pPr>
            <a:r>
              <a:rPr lang="th-TH" sz="2800" b="1" kern="0" dirty="0" smtClean="0">
                <a:solidFill>
                  <a:srgbClr val="002060"/>
                </a:solidFill>
                <a:effectLst/>
              </a:rPr>
              <a:t>กลุ่มสาระการเรียนรู้</a:t>
            </a:r>
          </a:p>
        </p:txBody>
      </p:sp>
      <p:sp>
        <p:nvSpPr>
          <p:cNvPr id="30" name="Rectangle 2"/>
          <p:cNvSpPr txBox="1">
            <a:spLocks noChangeArrowheads="1"/>
          </p:cNvSpPr>
          <p:nvPr/>
        </p:nvSpPr>
        <p:spPr bwMode="auto">
          <a:xfrm>
            <a:off x="2444932" y="4227826"/>
            <a:ext cx="2380147" cy="523160"/>
          </a:xfrm>
          <a:prstGeom prst="rect">
            <a:avLst/>
          </a:prstGeom>
          <a:solidFill>
            <a:srgbClr val="00FF00"/>
          </a:solidFill>
          <a:ln w="952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0" indent="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9pPr>
          </a:lstStyle>
          <a:p>
            <a:pPr algn="ctr" eaLnBrk="1" hangingPunct="1">
              <a:buClr>
                <a:srgbClr val="FFFFCC"/>
              </a:buClr>
            </a:pPr>
            <a:r>
              <a:rPr lang="th-TH" sz="2800" b="1" kern="0" dirty="0" smtClean="0">
                <a:solidFill>
                  <a:srgbClr val="002060"/>
                </a:solidFill>
                <a:effectLst/>
              </a:rPr>
              <a:t>กลุ่มสาระการเรียนรู้</a:t>
            </a:r>
          </a:p>
        </p:txBody>
      </p:sp>
      <p:cxnSp>
        <p:nvCxnSpPr>
          <p:cNvPr id="3" name="Straight Arrow Connector 2"/>
          <p:cNvCxnSpPr>
            <a:stCxn id="18434" idx="3"/>
          </p:cNvCxnSpPr>
          <p:nvPr/>
        </p:nvCxnSpPr>
        <p:spPr bwMode="auto">
          <a:xfrm flipV="1">
            <a:off x="1591393" y="1490025"/>
            <a:ext cx="853539" cy="1242141"/>
          </a:xfrm>
          <a:prstGeom prst="straightConnector1">
            <a:avLst/>
          </a:prstGeom>
          <a:solidFill>
            <a:schemeClr val="accent1"/>
          </a:solidFill>
          <a:ln w="38100" cap="sq" cmpd="sng" algn="ctr">
            <a:solidFill>
              <a:schemeClr val="tx1"/>
            </a:solidFill>
            <a:prstDash val="solid"/>
            <a:round/>
            <a:headEnd type="none" w="sm" len="sm"/>
            <a:tailEnd type="triangle"/>
          </a:ln>
          <a:effectLst/>
        </p:spPr>
      </p:cxnSp>
      <p:cxnSp>
        <p:nvCxnSpPr>
          <p:cNvPr id="32" name="Straight Arrow Connector 31"/>
          <p:cNvCxnSpPr>
            <a:stCxn id="18434" idx="3"/>
          </p:cNvCxnSpPr>
          <p:nvPr/>
        </p:nvCxnSpPr>
        <p:spPr bwMode="auto">
          <a:xfrm>
            <a:off x="1591393" y="2732166"/>
            <a:ext cx="891971" cy="44842"/>
          </a:xfrm>
          <a:prstGeom prst="straightConnector1">
            <a:avLst/>
          </a:prstGeom>
          <a:solidFill>
            <a:schemeClr val="accent1"/>
          </a:solidFill>
          <a:ln w="38100" cap="sq" cmpd="sng" algn="ctr">
            <a:solidFill>
              <a:schemeClr val="tx1"/>
            </a:solidFill>
            <a:prstDash val="solid"/>
            <a:round/>
            <a:headEnd type="none" w="sm" len="sm"/>
            <a:tailEnd type="triangle"/>
          </a:ln>
          <a:effectLst/>
        </p:spPr>
      </p:cxnSp>
      <p:cxnSp>
        <p:nvCxnSpPr>
          <p:cNvPr id="34" name="Straight Arrow Connector 33"/>
          <p:cNvCxnSpPr>
            <a:stCxn id="18434" idx="3"/>
          </p:cNvCxnSpPr>
          <p:nvPr/>
        </p:nvCxnSpPr>
        <p:spPr bwMode="auto">
          <a:xfrm>
            <a:off x="1591393" y="2732166"/>
            <a:ext cx="853142" cy="1757240"/>
          </a:xfrm>
          <a:prstGeom prst="straightConnector1">
            <a:avLst/>
          </a:prstGeom>
          <a:solidFill>
            <a:schemeClr val="accent1"/>
          </a:solidFill>
          <a:ln w="38100" cap="sq" cmpd="sng" algn="ctr">
            <a:solidFill>
              <a:schemeClr val="tx1"/>
            </a:solidFill>
            <a:prstDash val="solid"/>
            <a:round/>
            <a:headEnd type="none" w="sm" len="sm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1383975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60648"/>
            <a:ext cx="6022023" cy="63230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วงรี 4"/>
          <p:cNvSpPr/>
          <p:nvPr/>
        </p:nvSpPr>
        <p:spPr>
          <a:xfrm>
            <a:off x="611560" y="1916832"/>
            <a:ext cx="1728192" cy="1086952"/>
          </a:xfrm>
          <a:prstGeom prst="ellipse">
            <a:avLst/>
          </a:prstGeom>
          <a:noFill/>
          <a:ln w="412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prstClr val="black"/>
                </a:solidFill>
              </a:rPr>
              <a:t>ตัวชี้วัด</a:t>
            </a:r>
            <a:endParaRPr lang="th-TH" dirty="0">
              <a:solidFill>
                <a:prstClr val="white"/>
              </a:solidFill>
            </a:endParaRPr>
          </a:p>
        </p:txBody>
      </p:sp>
      <p:cxnSp>
        <p:nvCxnSpPr>
          <p:cNvPr id="8" name="ลูกศรเชื่อมต่อแบบตรง 7"/>
          <p:cNvCxnSpPr>
            <a:stCxn id="5" idx="6"/>
          </p:cNvCxnSpPr>
          <p:nvPr/>
        </p:nvCxnSpPr>
        <p:spPr>
          <a:xfrm flipV="1">
            <a:off x="2339752" y="1628800"/>
            <a:ext cx="1944216" cy="831508"/>
          </a:xfrm>
          <a:prstGeom prst="straightConnector1">
            <a:avLst/>
          </a:prstGeom>
          <a:ln w="444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ลูกศรเชื่อมต่อแบบตรง 9"/>
          <p:cNvCxnSpPr>
            <a:stCxn id="5" idx="6"/>
          </p:cNvCxnSpPr>
          <p:nvPr/>
        </p:nvCxnSpPr>
        <p:spPr>
          <a:xfrm>
            <a:off x="2339752" y="2460308"/>
            <a:ext cx="1944216" cy="824676"/>
          </a:xfrm>
          <a:prstGeom prst="straightConnector1">
            <a:avLst/>
          </a:prstGeom>
          <a:ln w="444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7960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251520" y="2565400"/>
            <a:ext cx="1223963" cy="647700"/>
          </a:xfrm>
          <a:solidFill>
            <a:srgbClr val="FFFF00"/>
          </a:solidFill>
          <a:ln>
            <a:solidFill>
              <a:srgbClr val="FFFF00"/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th-TH" b="1" dirty="0" smtClean="0">
                <a:solidFill>
                  <a:srgbClr val="002060"/>
                </a:solidFill>
                <a:effectLst/>
              </a:rPr>
              <a:t>หลักสูตร</a:t>
            </a:r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2051745" y="2636838"/>
            <a:ext cx="1295400" cy="503237"/>
          </a:xfrm>
          <a:prstGeom prst="rect">
            <a:avLst/>
          </a:prstGeom>
          <a:solidFill>
            <a:schemeClr val="accent1"/>
          </a:solid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Clr>
                <a:srgbClr val="FFFFCC"/>
              </a:buClr>
              <a:buSzPct val="70000"/>
              <a:buFont typeface="Wingdings" pitchFamily="2" charset="2"/>
              <a:buNone/>
            </a:pPr>
            <a:r>
              <a:rPr lang="th-TH" b="1">
                <a:solidFill>
                  <a:srgbClr val="000066"/>
                </a:solidFill>
                <a:latin typeface="Angsana New" pitchFamily="18" charset="-34"/>
              </a:rPr>
              <a:t>มาตรฐาน</a:t>
            </a:r>
            <a:r>
              <a:rPr lang="en-US" b="1">
                <a:solidFill>
                  <a:srgbClr val="000066"/>
                </a:solidFill>
                <a:latin typeface="Angsana New" pitchFamily="18" charset="-34"/>
              </a:rPr>
              <a:t>1</a:t>
            </a:r>
            <a:endParaRPr lang="th-TH" b="1">
              <a:solidFill>
                <a:srgbClr val="000066"/>
              </a:solidFill>
              <a:latin typeface="Angsana New" pitchFamily="18" charset="-34"/>
            </a:endParaRPr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1980308" y="5084763"/>
            <a:ext cx="1295400" cy="503237"/>
          </a:xfrm>
          <a:prstGeom prst="rect">
            <a:avLst/>
          </a:prstGeom>
          <a:solidFill>
            <a:schemeClr val="accent1"/>
          </a:solid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Clr>
                <a:srgbClr val="FFFFCC"/>
              </a:buClr>
              <a:buSzPct val="70000"/>
              <a:buFont typeface="Wingdings" pitchFamily="2" charset="2"/>
              <a:buNone/>
            </a:pPr>
            <a:r>
              <a:rPr lang="th-TH" b="1">
                <a:solidFill>
                  <a:srgbClr val="000066"/>
                </a:solidFill>
                <a:latin typeface="Angsana New" pitchFamily="18" charset="-34"/>
              </a:rPr>
              <a:t>มาตรฐาน</a:t>
            </a:r>
            <a:r>
              <a:rPr lang="en-US" b="1">
                <a:solidFill>
                  <a:srgbClr val="000066"/>
                </a:solidFill>
                <a:latin typeface="Angsana New" pitchFamily="18" charset="-34"/>
              </a:rPr>
              <a:t>2</a:t>
            </a:r>
            <a:endParaRPr lang="th-TH" b="1">
              <a:solidFill>
                <a:srgbClr val="000066"/>
              </a:solidFill>
              <a:latin typeface="Angsana New" pitchFamily="18" charset="-34"/>
            </a:endParaRPr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2053333" y="6094413"/>
            <a:ext cx="1295400" cy="503237"/>
          </a:xfrm>
          <a:prstGeom prst="rect">
            <a:avLst/>
          </a:prstGeom>
          <a:solidFill>
            <a:schemeClr val="accent1"/>
          </a:solid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Clr>
                <a:srgbClr val="FFFFCC"/>
              </a:buClr>
              <a:buSzPct val="70000"/>
              <a:buFont typeface="Wingdings" pitchFamily="2" charset="2"/>
              <a:buNone/>
            </a:pPr>
            <a:r>
              <a:rPr lang="th-TH" b="1">
                <a:solidFill>
                  <a:srgbClr val="000066"/>
                </a:solidFill>
                <a:latin typeface="Angsana New" pitchFamily="18" charset="-34"/>
              </a:rPr>
              <a:t>มาตรฐาน</a:t>
            </a:r>
            <a:r>
              <a:rPr lang="en-US" b="1">
                <a:solidFill>
                  <a:srgbClr val="000066"/>
                </a:solidFill>
                <a:latin typeface="Angsana New" pitchFamily="18" charset="-34"/>
              </a:rPr>
              <a:t>3</a:t>
            </a:r>
            <a:endParaRPr lang="th-TH" b="1">
              <a:solidFill>
                <a:srgbClr val="000066"/>
              </a:solidFill>
              <a:latin typeface="Angsana New" pitchFamily="18" charset="-34"/>
            </a:endParaRPr>
          </a:p>
        </p:txBody>
      </p:sp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3636070" y="1341438"/>
            <a:ext cx="1079500" cy="503237"/>
          </a:xfrm>
          <a:prstGeom prst="rect">
            <a:avLst/>
          </a:prstGeom>
          <a:solidFill>
            <a:srgbClr val="FFCC66"/>
          </a:solid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Clr>
                <a:srgbClr val="FFFFCC"/>
              </a:buClr>
              <a:buSzPct val="70000"/>
              <a:buFont typeface="Wingdings" pitchFamily="2" charset="2"/>
              <a:buNone/>
            </a:pPr>
            <a:r>
              <a:rPr lang="th-TH" b="1">
                <a:solidFill>
                  <a:srgbClr val="002060"/>
                </a:solidFill>
                <a:latin typeface="Angsana New" pitchFamily="18" charset="-34"/>
              </a:rPr>
              <a:t>ตัวชี้วัด</a:t>
            </a:r>
            <a:r>
              <a:rPr lang="en-US" b="1">
                <a:solidFill>
                  <a:srgbClr val="002060"/>
                </a:solidFill>
                <a:latin typeface="Angsana New" pitchFamily="18" charset="-34"/>
              </a:rPr>
              <a:t>1</a:t>
            </a:r>
            <a:endParaRPr lang="th-TH" b="1">
              <a:solidFill>
                <a:srgbClr val="002060"/>
              </a:solidFill>
              <a:latin typeface="Angsana New" pitchFamily="18" charset="-34"/>
            </a:endParaRPr>
          </a:p>
        </p:txBody>
      </p:sp>
      <p:sp>
        <p:nvSpPr>
          <p:cNvPr id="18439" name="Rectangle 7"/>
          <p:cNvSpPr>
            <a:spLocks noChangeArrowheads="1"/>
          </p:cNvSpPr>
          <p:nvPr/>
        </p:nvSpPr>
        <p:spPr bwMode="auto">
          <a:xfrm>
            <a:off x="3636070" y="2133600"/>
            <a:ext cx="1079500" cy="503238"/>
          </a:xfrm>
          <a:prstGeom prst="rect">
            <a:avLst/>
          </a:prstGeom>
          <a:solidFill>
            <a:srgbClr val="FFCC66"/>
          </a:solid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Clr>
                <a:srgbClr val="FFFFCC"/>
              </a:buClr>
              <a:buSzPct val="70000"/>
              <a:buFont typeface="Wingdings" pitchFamily="2" charset="2"/>
              <a:buNone/>
            </a:pPr>
            <a:r>
              <a:rPr lang="th-TH" b="1">
                <a:solidFill>
                  <a:srgbClr val="002060"/>
                </a:solidFill>
                <a:latin typeface="Angsana New" pitchFamily="18" charset="-34"/>
              </a:rPr>
              <a:t>ตัวชี้วัด</a:t>
            </a:r>
            <a:r>
              <a:rPr lang="en-US" b="1">
                <a:solidFill>
                  <a:srgbClr val="002060"/>
                </a:solidFill>
                <a:latin typeface="Angsana New" pitchFamily="18" charset="-34"/>
              </a:rPr>
              <a:t>2</a:t>
            </a:r>
            <a:endParaRPr lang="th-TH" b="1">
              <a:solidFill>
                <a:srgbClr val="002060"/>
              </a:solidFill>
              <a:latin typeface="Angsana New" pitchFamily="18" charset="-34"/>
            </a:endParaRPr>
          </a:p>
        </p:txBody>
      </p:sp>
      <p:sp>
        <p:nvSpPr>
          <p:cNvPr id="18440" name="Rectangle 8"/>
          <p:cNvSpPr>
            <a:spLocks noChangeArrowheads="1"/>
          </p:cNvSpPr>
          <p:nvPr/>
        </p:nvSpPr>
        <p:spPr bwMode="auto">
          <a:xfrm>
            <a:off x="3636070" y="2852738"/>
            <a:ext cx="1079500" cy="503237"/>
          </a:xfrm>
          <a:prstGeom prst="rect">
            <a:avLst/>
          </a:prstGeom>
          <a:solidFill>
            <a:srgbClr val="FFCC66"/>
          </a:solid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Clr>
                <a:srgbClr val="FFFFCC"/>
              </a:buClr>
              <a:buSzPct val="70000"/>
              <a:buFont typeface="Wingdings" pitchFamily="2" charset="2"/>
              <a:buNone/>
            </a:pPr>
            <a:r>
              <a:rPr lang="th-TH" b="1">
                <a:solidFill>
                  <a:srgbClr val="002060"/>
                </a:solidFill>
                <a:latin typeface="Angsana New" pitchFamily="18" charset="-34"/>
              </a:rPr>
              <a:t>ตัวชี้วัด</a:t>
            </a:r>
            <a:r>
              <a:rPr lang="en-US" b="1">
                <a:solidFill>
                  <a:srgbClr val="002060"/>
                </a:solidFill>
                <a:latin typeface="Angsana New" pitchFamily="18" charset="-34"/>
              </a:rPr>
              <a:t>3</a:t>
            </a:r>
            <a:endParaRPr lang="th-TH" b="1">
              <a:solidFill>
                <a:srgbClr val="002060"/>
              </a:solidFill>
              <a:latin typeface="Angsana New" pitchFamily="18" charset="-34"/>
            </a:endParaRPr>
          </a:p>
        </p:txBody>
      </p:sp>
      <p:sp>
        <p:nvSpPr>
          <p:cNvPr id="18441" name="Rectangle 9"/>
          <p:cNvSpPr>
            <a:spLocks noChangeArrowheads="1"/>
          </p:cNvSpPr>
          <p:nvPr/>
        </p:nvSpPr>
        <p:spPr bwMode="auto">
          <a:xfrm>
            <a:off x="3636070" y="3644900"/>
            <a:ext cx="1079500" cy="503238"/>
          </a:xfrm>
          <a:prstGeom prst="rect">
            <a:avLst/>
          </a:prstGeom>
          <a:solidFill>
            <a:srgbClr val="FFCC66"/>
          </a:solid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Clr>
                <a:srgbClr val="FFFFCC"/>
              </a:buClr>
              <a:buSzPct val="70000"/>
              <a:buFont typeface="Wingdings" pitchFamily="2" charset="2"/>
              <a:buNone/>
            </a:pPr>
            <a:r>
              <a:rPr lang="th-TH" b="1">
                <a:solidFill>
                  <a:srgbClr val="002060"/>
                </a:solidFill>
                <a:latin typeface="Angsana New" pitchFamily="18" charset="-34"/>
              </a:rPr>
              <a:t>ตัวชี้วัด</a:t>
            </a:r>
            <a:r>
              <a:rPr lang="en-US" b="1">
                <a:solidFill>
                  <a:srgbClr val="002060"/>
                </a:solidFill>
                <a:latin typeface="Angsana New" pitchFamily="18" charset="-34"/>
              </a:rPr>
              <a:t>4</a:t>
            </a:r>
            <a:endParaRPr lang="th-TH" b="1">
              <a:solidFill>
                <a:srgbClr val="002060"/>
              </a:solidFill>
              <a:latin typeface="Angsana New" pitchFamily="18" charset="-34"/>
            </a:endParaRPr>
          </a:p>
        </p:txBody>
      </p:sp>
      <p:sp>
        <p:nvSpPr>
          <p:cNvPr id="18442" name="AutoShape 10"/>
          <p:cNvSpPr>
            <a:spLocks/>
          </p:cNvSpPr>
          <p:nvPr/>
        </p:nvSpPr>
        <p:spPr bwMode="auto">
          <a:xfrm>
            <a:off x="4860033" y="1470025"/>
            <a:ext cx="144462" cy="2592388"/>
          </a:xfrm>
          <a:prstGeom prst="rightBrace">
            <a:avLst>
              <a:gd name="adj1" fmla="val 149543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18443" name="Rectangle 11"/>
          <p:cNvSpPr>
            <a:spLocks noChangeArrowheads="1"/>
          </p:cNvSpPr>
          <p:nvPr/>
        </p:nvSpPr>
        <p:spPr bwMode="auto">
          <a:xfrm>
            <a:off x="5291832" y="1341438"/>
            <a:ext cx="3456632" cy="935037"/>
          </a:xfrm>
          <a:prstGeom prst="rect">
            <a:avLst/>
          </a:prstGeom>
          <a:solidFill>
            <a:srgbClr val="FFFF99"/>
          </a:solid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buClr>
                <a:srgbClr val="FFFFCC"/>
              </a:buClr>
              <a:buSzPct val="70000"/>
              <a:buFont typeface="Wingdings" pitchFamily="2" charset="2"/>
              <a:buNone/>
            </a:pPr>
            <a:r>
              <a:rPr lang="th-TH" sz="2400" b="1" dirty="0" smtClean="0">
                <a:solidFill>
                  <a:srgbClr val="C00000"/>
                </a:solidFill>
                <a:latin typeface="Angsana New" pitchFamily="18" charset="-34"/>
              </a:rPr>
              <a:t>ความรู้ </a:t>
            </a:r>
            <a:r>
              <a:rPr lang="en-US" sz="2400" b="1" dirty="0" smtClean="0">
                <a:solidFill>
                  <a:srgbClr val="C00000"/>
                </a:solidFill>
                <a:latin typeface="Angsana New" pitchFamily="18" charset="-34"/>
              </a:rPr>
              <a:t>(knowledge: </a:t>
            </a:r>
            <a:r>
              <a:rPr lang="en-US" sz="2400" b="1" dirty="0">
                <a:solidFill>
                  <a:srgbClr val="C00000"/>
                </a:solidFill>
                <a:latin typeface="Angsana New" pitchFamily="18" charset="-34"/>
              </a:rPr>
              <a:t>K</a:t>
            </a:r>
            <a:r>
              <a:rPr lang="en-US" sz="2400" b="1" dirty="0" smtClean="0">
                <a:solidFill>
                  <a:srgbClr val="C00000"/>
                </a:solidFill>
                <a:latin typeface="Angsana New" pitchFamily="18" charset="-34"/>
              </a:rPr>
              <a:t>)</a:t>
            </a:r>
          </a:p>
          <a:p>
            <a:pPr algn="ctr">
              <a:spcBef>
                <a:spcPct val="20000"/>
              </a:spcBef>
              <a:buClr>
                <a:srgbClr val="FFFFCC"/>
              </a:buClr>
              <a:buSzPct val="70000"/>
              <a:buFont typeface="Wingdings" pitchFamily="2" charset="2"/>
              <a:buNone/>
            </a:pPr>
            <a:r>
              <a:rPr lang="th-TH" sz="2400" b="1" dirty="0" smtClean="0">
                <a:solidFill>
                  <a:srgbClr val="C00000"/>
                </a:solidFill>
                <a:latin typeface="Angsana New" pitchFamily="18" charset="-34"/>
              </a:rPr>
              <a:t>หรือ พุทธิพิสัย (</a:t>
            </a:r>
            <a:r>
              <a:rPr lang="en-US" sz="2400" b="1" dirty="0" smtClean="0">
                <a:solidFill>
                  <a:srgbClr val="C00000"/>
                </a:solidFill>
                <a:latin typeface="Angsana New" pitchFamily="18" charset="-34"/>
              </a:rPr>
              <a:t>Cognitive Domain)</a:t>
            </a:r>
            <a:endParaRPr lang="th-TH" sz="2400" b="1" dirty="0">
              <a:solidFill>
                <a:srgbClr val="C00000"/>
              </a:solidFill>
              <a:latin typeface="Angsana New" pitchFamily="18" charset="-34"/>
            </a:endParaRPr>
          </a:p>
        </p:txBody>
      </p:sp>
      <p:sp>
        <p:nvSpPr>
          <p:cNvPr id="18444" name="Rectangle 12"/>
          <p:cNvSpPr>
            <a:spLocks noChangeArrowheads="1"/>
          </p:cNvSpPr>
          <p:nvPr/>
        </p:nvSpPr>
        <p:spPr bwMode="auto">
          <a:xfrm>
            <a:off x="5291832" y="2493963"/>
            <a:ext cx="3456631" cy="1008062"/>
          </a:xfrm>
          <a:prstGeom prst="rect">
            <a:avLst/>
          </a:prstGeom>
          <a:solidFill>
            <a:srgbClr val="FFFF99"/>
          </a:solid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buClr>
                <a:srgbClr val="FFFFCC"/>
              </a:buClr>
              <a:buSzPct val="70000"/>
              <a:buFont typeface="Wingdings" pitchFamily="2" charset="2"/>
              <a:buNone/>
            </a:pPr>
            <a:r>
              <a:rPr lang="th-TH" sz="2400" b="1" dirty="0">
                <a:solidFill>
                  <a:srgbClr val="C00000"/>
                </a:solidFill>
                <a:latin typeface="Angsana New" pitchFamily="18" charset="-34"/>
              </a:rPr>
              <a:t>ทักษะ</a:t>
            </a:r>
            <a:r>
              <a:rPr lang="th-TH" sz="2400" b="1" dirty="0" smtClean="0">
                <a:solidFill>
                  <a:srgbClr val="C00000"/>
                </a:solidFill>
                <a:latin typeface="Angsana New" pitchFamily="18" charset="-34"/>
              </a:rPr>
              <a:t>กระบวนการ </a:t>
            </a:r>
            <a:r>
              <a:rPr lang="en-US" sz="2400" b="1" dirty="0" smtClean="0">
                <a:solidFill>
                  <a:srgbClr val="C00000"/>
                </a:solidFill>
                <a:latin typeface="Angsana New" pitchFamily="18" charset="-34"/>
              </a:rPr>
              <a:t>(process </a:t>
            </a:r>
            <a:r>
              <a:rPr lang="en-US" sz="2400" b="1" dirty="0">
                <a:solidFill>
                  <a:srgbClr val="C00000"/>
                </a:solidFill>
                <a:latin typeface="Angsana New" pitchFamily="18" charset="-34"/>
              </a:rPr>
              <a:t>skill: P</a:t>
            </a:r>
            <a:r>
              <a:rPr lang="en-US" sz="2400" b="1" dirty="0" smtClean="0">
                <a:solidFill>
                  <a:srgbClr val="C00000"/>
                </a:solidFill>
                <a:latin typeface="Angsana New" pitchFamily="18" charset="-34"/>
              </a:rPr>
              <a:t>)</a:t>
            </a:r>
          </a:p>
          <a:p>
            <a:pPr algn="ctr">
              <a:spcBef>
                <a:spcPct val="20000"/>
              </a:spcBef>
              <a:buClr>
                <a:srgbClr val="FFFFCC"/>
              </a:buClr>
              <a:buSzPct val="70000"/>
              <a:buFont typeface="Wingdings" pitchFamily="2" charset="2"/>
              <a:buNone/>
            </a:pPr>
            <a:r>
              <a:rPr lang="th-TH" sz="2400" b="1" dirty="0" smtClean="0">
                <a:solidFill>
                  <a:srgbClr val="C00000"/>
                </a:solidFill>
                <a:latin typeface="Angsana New" pitchFamily="18" charset="-34"/>
              </a:rPr>
              <a:t>หรือทักษะพิสัย (</a:t>
            </a:r>
            <a:r>
              <a:rPr lang="en-US" sz="2400" b="1" dirty="0" smtClean="0">
                <a:solidFill>
                  <a:srgbClr val="C00000"/>
                </a:solidFill>
                <a:latin typeface="Angsana New" pitchFamily="18" charset="-34"/>
              </a:rPr>
              <a:t>Psychomotor D.)</a:t>
            </a:r>
            <a:endParaRPr lang="th-TH" sz="2400" b="1" dirty="0">
              <a:solidFill>
                <a:srgbClr val="C00000"/>
              </a:solidFill>
              <a:latin typeface="Angsana New" pitchFamily="18" charset="-34"/>
            </a:endParaRPr>
          </a:p>
        </p:txBody>
      </p:sp>
      <p:sp>
        <p:nvSpPr>
          <p:cNvPr id="18445" name="Rectangle 13"/>
          <p:cNvSpPr>
            <a:spLocks noChangeArrowheads="1"/>
          </p:cNvSpPr>
          <p:nvPr/>
        </p:nvSpPr>
        <p:spPr bwMode="auto">
          <a:xfrm>
            <a:off x="5291832" y="3644900"/>
            <a:ext cx="3456631" cy="1008063"/>
          </a:xfrm>
          <a:prstGeom prst="rect">
            <a:avLst/>
          </a:prstGeom>
          <a:solidFill>
            <a:srgbClr val="FFFF99"/>
          </a:solid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buClr>
                <a:srgbClr val="FFFFCC"/>
              </a:buClr>
              <a:buSzPct val="70000"/>
              <a:buFont typeface="Wingdings" pitchFamily="2" charset="2"/>
              <a:buNone/>
            </a:pPr>
            <a:r>
              <a:rPr lang="th-TH" sz="2400" b="1" dirty="0" smtClean="0">
                <a:solidFill>
                  <a:srgbClr val="C00000"/>
                </a:solidFill>
                <a:latin typeface="Angsana New" pitchFamily="18" charset="-34"/>
              </a:rPr>
              <a:t>คุณลักษณะ </a:t>
            </a:r>
            <a:r>
              <a:rPr lang="en-US" sz="2400" b="1" dirty="0" smtClean="0">
                <a:solidFill>
                  <a:srgbClr val="C00000"/>
                </a:solidFill>
                <a:latin typeface="Angsana New" pitchFamily="18" charset="-34"/>
              </a:rPr>
              <a:t>(Attribute: </a:t>
            </a:r>
            <a:r>
              <a:rPr lang="en-US" sz="2400" b="1" dirty="0">
                <a:solidFill>
                  <a:srgbClr val="C00000"/>
                </a:solidFill>
                <a:latin typeface="Angsana New" pitchFamily="18" charset="-34"/>
              </a:rPr>
              <a:t>A</a:t>
            </a:r>
            <a:r>
              <a:rPr lang="en-US" sz="2400" b="1" dirty="0" smtClean="0">
                <a:solidFill>
                  <a:srgbClr val="C00000"/>
                </a:solidFill>
                <a:latin typeface="Angsana New" pitchFamily="18" charset="-34"/>
              </a:rPr>
              <a:t>)</a:t>
            </a:r>
          </a:p>
          <a:p>
            <a:pPr algn="ctr">
              <a:spcBef>
                <a:spcPct val="20000"/>
              </a:spcBef>
              <a:buClr>
                <a:srgbClr val="FFFFCC"/>
              </a:buClr>
              <a:buSzPct val="70000"/>
              <a:buFont typeface="Wingdings" pitchFamily="2" charset="2"/>
              <a:buNone/>
            </a:pPr>
            <a:r>
              <a:rPr lang="th-TH" sz="2400" b="1" dirty="0" smtClean="0">
                <a:solidFill>
                  <a:srgbClr val="C00000"/>
                </a:solidFill>
                <a:latin typeface="Angsana New" pitchFamily="18" charset="-34"/>
              </a:rPr>
              <a:t>หรือ จิตพิสัย (</a:t>
            </a:r>
            <a:r>
              <a:rPr lang="en-US" sz="2400" b="1" dirty="0" smtClean="0">
                <a:solidFill>
                  <a:srgbClr val="C00000"/>
                </a:solidFill>
                <a:latin typeface="Angsana New" pitchFamily="18" charset="-34"/>
              </a:rPr>
              <a:t>Affective Domain)</a:t>
            </a:r>
            <a:endParaRPr lang="th-TH" sz="2400" b="1" dirty="0">
              <a:solidFill>
                <a:srgbClr val="C00000"/>
              </a:solidFill>
              <a:latin typeface="Angsana New" pitchFamily="18" charset="-34"/>
            </a:endParaRPr>
          </a:p>
        </p:txBody>
      </p:sp>
      <p:sp>
        <p:nvSpPr>
          <p:cNvPr id="18446" name="Line 14"/>
          <p:cNvSpPr>
            <a:spLocks noChangeShapeType="1"/>
          </p:cNvSpPr>
          <p:nvPr/>
        </p:nvSpPr>
        <p:spPr bwMode="auto">
          <a:xfrm>
            <a:off x="1475483" y="2852738"/>
            <a:ext cx="504825" cy="73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18447" name="Line 15"/>
          <p:cNvSpPr>
            <a:spLocks noChangeShapeType="1"/>
          </p:cNvSpPr>
          <p:nvPr/>
        </p:nvSpPr>
        <p:spPr bwMode="auto">
          <a:xfrm>
            <a:off x="1475483" y="2925763"/>
            <a:ext cx="504825" cy="20875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18448" name="Line 16"/>
          <p:cNvSpPr>
            <a:spLocks noChangeShapeType="1"/>
          </p:cNvSpPr>
          <p:nvPr/>
        </p:nvSpPr>
        <p:spPr bwMode="auto">
          <a:xfrm>
            <a:off x="1475483" y="3068638"/>
            <a:ext cx="504825" cy="30972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18449" name="Line 17"/>
          <p:cNvSpPr>
            <a:spLocks noChangeShapeType="1"/>
          </p:cNvSpPr>
          <p:nvPr/>
        </p:nvSpPr>
        <p:spPr bwMode="auto">
          <a:xfrm flipV="1">
            <a:off x="3348733" y="1701800"/>
            <a:ext cx="215900" cy="11509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18450" name="Line 18"/>
          <p:cNvSpPr>
            <a:spLocks noChangeShapeType="1"/>
          </p:cNvSpPr>
          <p:nvPr/>
        </p:nvSpPr>
        <p:spPr bwMode="auto">
          <a:xfrm flipV="1">
            <a:off x="3348733" y="2420938"/>
            <a:ext cx="287337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18451" name="Line 19"/>
          <p:cNvSpPr>
            <a:spLocks noChangeShapeType="1"/>
          </p:cNvSpPr>
          <p:nvPr/>
        </p:nvSpPr>
        <p:spPr bwMode="auto">
          <a:xfrm>
            <a:off x="3348733" y="2781300"/>
            <a:ext cx="287337" cy="2873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18452" name="Line 20"/>
          <p:cNvSpPr>
            <a:spLocks noChangeShapeType="1"/>
          </p:cNvSpPr>
          <p:nvPr/>
        </p:nvSpPr>
        <p:spPr bwMode="auto">
          <a:xfrm>
            <a:off x="3348733" y="2781300"/>
            <a:ext cx="287337" cy="10080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18453" name="Line 21"/>
          <p:cNvSpPr>
            <a:spLocks noChangeShapeType="1"/>
          </p:cNvSpPr>
          <p:nvPr/>
        </p:nvSpPr>
        <p:spPr bwMode="auto">
          <a:xfrm>
            <a:off x="5004495" y="1844675"/>
            <a:ext cx="2159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18454" name="Line 22"/>
          <p:cNvSpPr>
            <a:spLocks noChangeShapeType="1"/>
          </p:cNvSpPr>
          <p:nvPr/>
        </p:nvSpPr>
        <p:spPr bwMode="auto">
          <a:xfrm>
            <a:off x="5004495" y="2997200"/>
            <a:ext cx="2159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18455" name="Line 23"/>
          <p:cNvSpPr>
            <a:spLocks noChangeShapeType="1"/>
          </p:cNvSpPr>
          <p:nvPr/>
        </p:nvSpPr>
        <p:spPr bwMode="auto">
          <a:xfrm>
            <a:off x="5004495" y="4076700"/>
            <a:ext cx="2159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>
              <a:solidFill>
                <a:srgbClr val="FFFFFF"/>
              </a:solidFill>
            </a:endParaRPr>
          </a:p>
        </p:txBody>
      </p:sp>
      <p:sp>
        <p:nvSpPr>
          <p:cNvPr id="18456" name="Text Box 24"/>
          <p:cNvSpPr txBox="1">
            <a:spLocks noChangeArrowheads="1"/>
          </p:cNvSpPr>
          <p:nvPr/>
        </p:nvSpPr>
        <p:spPr bwMode="auto">
          <a:xfrm>
            <a:off x="107950" y="188913"/>
            <a:ext cx="8856663" cy="57943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h-TH" sz="3200" b="1" dirty="0" smtClean="0">
                <a:solidFill>
                  <a:srgbClr val="FFFF00"/>
                </a:solidFill>
                <a:cs typeface="Tahoma" pitchFamily="34" charset="0"/>
              </a:rPr>
              <a:t>มาตรฐาน</a:t>
            </a:r>
            <a:r>
              <a:rPr lang="th-TH" sz="3200" b="1" dirty="0">
                <a:solidFill>
                  <a:srgbClr val="FFFF00"/>
                </a:solidFill>
                <a:cs typeface="Tahoma" pitchFamily="34" charset="0"/>
              </a:rPr>
              <a:t>และตัวชี้วัดของหลักสูตร</a:t>
            </a:r>
          </a:p>
        </p:txBody>
      </p:sp>
      <p:sp>
        <p:nvSpPr>
          <p:cNvPr id="26" name="Action Button: Home 25">
            <a:hlinkClick r:id="rId3" action="ppaction://hlinksldjump" highlightClick="1"/>
          </p:cNvPr>
          <p:cNvSpPr/>
          <p:nvPr/>
        </p:nvSpPr>
        <p:spPr>
          <a:xfrm>
            <a:off x="8535985" y="6237312"/>
            <a:ext cx="428628" cy="42862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1881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51520" y="1628800"/>
            <a:ext cx="8712968" cy="4115494"/>
            <a:chOff x="290753" y="1761778"/>
            <a:chExt cx="8712968" cy="4115494"/>
          </a:xfrm>
        </p:grpSpPr>
        <p:sp>
          <p:nvSpPr>
            <p:cNvPr id="4" name="สี่เหลี่ยมผืนผ้า 3"/>
            <p:cNvSpPr/>
            <p:nvPr/>
          </p:nvSpPr>
          <p:spPr>
            <a:xfrm>
              <a:off x="290753" y="1761778"/>
              <a:ext cx="8712968" cy="35394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endParaRPr lang="th-TH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r>
                <a:rPr lang="th-TH" sz="3200" b="1" dirty="0" smtClean="0">
                  <a:solidFill>
                    <a:srgbClr val="002060"/>
                  </a:solidFill>
                  <a:latin typeface="TH SarabunPSK" pitchFamily="34" charset="-34"/>
                  <a:cs typeface="TH SarabunPSK" pitchFamily="34" charset="-34"/>
                </a:rPr>
                <a:t>ตัวชี้วัด</a:t>
              </a:r>
              <a:r>
                <a:rPr lang="th-TH" sz="32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   เปรียบเทียบ</a:t>
              </a:r>
              <a:r>
                <a:rPr lang="th-TH" sz="32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และเรียงลำดับเศษส่วนและทศนิยมไม่เกินสามตำแหน่ง</a:t>
              </a:r>
              <a:endParaRPr lang="th-TH" sz="32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endParaRPr lang="th-TH" sz="32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endParaRPr lang="th-TH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endParaRPr lang="th-TH" sz="32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endParaRPr lang="th-TH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endParaRPr lang="th-TH" sz="32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" name="วงรี 1"/>
            <p:cNvSpPr/>
            <p:nvPr/>
          </p:nvSpPr>
          <p:spPr>
            <a:xfrm>
              <a:off x="1343070" y="2144286"/>
              <a:ext cx="1512168" cy="792088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5" name="วงรี 4"/>
            <p:cNvSpPr/>
            <p:nvPr/>
          </p:nvSpPr>
          <p:spPr>
            <a:xfrm>
              <a:off x="3169558" y="2144286"/>
              <a:ext cx="1296144" cy="792088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cxnSp>
          <p:nvCxnSpPr>
            <p:cNvPr id="7" name="ลูกศรเชื่อมต่อแบบตรง 6"/>
            <p:cNvCxnSpPr>
              <a:stCxn id="2" idx="4"/>
            </p:cNvCxnSpPr>
            <p:nvPr/>
          </p:nvCxnSpPr>
          <p:spPr>
            <a:xfrm>
              <a:off x="2099154" y="2936374"/>
              <a:ext cx="612068" cy="1440160"/>
            </a:xfrm>
            <a:prstGeom prst="straightConnector1">
              <a:avLst/>
            </a:prstGeom>
            <a:ln w="34925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ลูกศรเชื่อมต่อแบบตรง 7"/>
            <p:cNvCxnSpPr/>
            <p:nvPr/>
          </p:nvCxnSpPr>
          <p:spPr>
            <a:xfrm flipH="1">
              <a:off x="2855238" y="2939802"/>
              <a:ext cx="916787" cy="1426545"/>
            </a:xfrm>
            <a:prstGeom prst="straightConnector1">
              <a:avLst/>
            </a:prstGeom>
            <a:ln w="34925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สี่เหลี่ยมผืนผ้า 9"/>
            <p:cNvSpPr/>
            <p:nvPr/>
          </p:nvSpPr>
          <p:spPr>
            <a:xfrm>
              <a:off x="1043608" y="4450727"/>
              <a:ext cx="3531621" cy="1426545"/>
            </a:xfrm>
            <a:prstGeom prst="rect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 dirty="0" smtClean="0">
                  <a:solidFill>
                    <a:srgbClr val="00206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คำสำคัญ (</a:t>
              </a:r>
              <a:r>
                <a:rPr lang="en-US" b="1" dirty="0" smtClean="0">
                  <a:solidFill>
                    <a:srgbClr val="00206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key word) </a:t>
              </a:r>
              <a:r>
                <a:rPr lang="th-TH" b="1" dirty="0" smtClean="0">
                  <a:solidFill>
                    <a:srgbClr val="C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หรือ</a:t>
              </a:r>
              <a:endParaRPr lang="en-US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  <a:p>
              <a:pPr algn="ctr"/>
              <a:r>
                <a:rPr lang="th-TH" b="1" dirty="0" smtClean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พฤติกรรมที่ต้องการแสดง</a:t>
              </a:r>
              <a:endParaRPr lang="th-TH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cxnSp>
          <p:nvCxnSpPr>
            <p:cNvPr id="12" name="ตัวเชื่อมต่อตรง 11"/>
            <p:cNvCxnSpPr/>
            <p:nvPr/>
          </p:nvCxnSpPr>
          <p:spPr>
            <a:xfrm>
              <a:off x="4465702" y="2784356"/>
              <a:ext cx="4210754" cy="0"/>
            </a:xfrm>
            <a:prstGeom prst="line">
              <a:avLst/>
            </a:prstGeom>
            <a:ln w="508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ลูกศรเชื่อมต่อแบบตรง 14"/>
            <p:cNvCxnSpPr/>
            <p:nvPr/>
          </p:nvCxnSpPr>
          <p:spPr>
            <a:xfrm>
              <a:off x="6732240" y="2784356"/>
              <a:ext cx="0" cy="1004684"/>
            </a:xfrm>
            <a:prstGeom prst="straightConnector1">
              <a:avLst/>
            </a:prstGeom>
            <a:ln w="412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สี่เหลี่ยมผืนผ้า 15"/>
            <p:cNvSpPr/>
            <p:nvPr/>
          </p:nvSpPr>
          <p:spPr>
            <a:xfrm>
              <a:off x="4966429" y="3789040"/>
              <a:ext cx="3531621" cy="661687"/>
            </a:xfrm>
            <a:prstGeom prst="rect">
              <a:avLst/>
            </a:prstGeom>
            <a:noFill/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 dirty="0" smtClean="0">
                  <a:solidFill>
                    <a:srgbClr val="00206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สถานการณ์ </a:t>
              </a:r>
              <a:r>
                <a:rPr lang="th-TH" b="1" dirty="0" smtClean="0">
                  <a:solidFill>
                    <a:srgbClr val="C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หรือ</a:t>
              </a:r>
              <a:r>
                <a:rPr lang="th-TH" b="1" dirty="0" smtClean="0">
                  <a:solidFill>
                    <a:srgbClr val="00206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บริบทเนื้อหา</a:t>
              </a:r>
              <a:endParaRPr lang="th-TH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6105" y="380162"/>
            <a:ext cx="4340728" cy="1176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763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ชื่อเรื่อง 1"/>
          <p:cNvSpPr>
            <a:spLocks noGrp="1"/>
          </p:cNvSpPr>
          <p:nvPr>
            <p:ph type="title"/>
          </p:nvPr>
        </p:nvSpPr>
        <p:spPr>
          <a:xfrm>
            <a:off x="107950" y="274638"/>
            <a:ext cx="8928100" cy="1143000"/>
          </a:xfrm>
          <a:solidFill>
            <a:srgbClr val="FFFF00"/>
          </a:solidFill>
        </p:spPr>
        <p:txBody>
          <a:bodyPr/>
          <a:lstStyle/>
          <a:p>
            <a:r>
              <a:rPr lang="th-TH" sz="3800" smtClean="0">
                <a:solidFill>
                  <a:schemeClr val="bg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มฐ. ท </a:t>
            </a:r>
            <a:r>
              <a:rPr lang="en-US" sz="3800" smtClean="0">
                <a:solidFill>
                  <a:schemeClr val="bg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1.1</a:t>
            </a:r>
            <a:r>
              <a:rPr lang="th-TH" sz="3800" smtClean="0">
                <a:solidFill>
                  <a:schemeClr val="bg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ใช้กระบวนการอ่านสร้างความรู้และความคิดเพื่อนำไปใช้ตัดสินใจ แก้ปัญหาในการดำเนินชีวิต  และมีนิสัยรักการอ่าน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อ่าน</a:t>
            </a:r>
            <a:r>
              <a:rPr lang="th-TH" sz="3600" b="1" dirty="0">
                <a:latin typeface="TH SarabunPSK" pitchFamily="34" charset="-34"/>
                <a:cs typeface="TH SarabunPSK" pitchFamily="34" charset="-34"/>
              </a:rPr>
              <a:t>ออกเสียงบทร้อยแก้ว </a:t>
            </a: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และบท</a:t>
            </a:r>
            <a:r>
              <a:rPr lang="th-TH" sz="3600" b="1" dirty="0">
                <a:latin typeface="TH SarabunPSK" pitchFamily="34" charset="-34"/>
                <a:cs typeface="TH SarabunPSK" pitchFamily="34" charset="-34"/>
              </a:rPr>
              <a:t>ร้อยกรองได้ถูกต้องเหมาะสมกับเรื่องที่</a:t>
            </a: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อ่าน</a:t>
            </a:r>
          </a:p>
          <a:p>
            <a:pPr>
              <a:defRPr/>
            </a:pP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จับ</a:t>
            </a:r>
            <a:r>
              <a:rPr lang="th-TH" sz="3600" b="1" dirty="0">
                <a:latin typeface="TH SarabunPSK" pitchFamily="34" charset="-34"/>
                <a:cs typeface="TH SarabunPSK" pitchFamily="34" charset="-34"/>
              </a:rPr>
              <a:t>ใจความสำคัญจากเรื่องที่</a:t>
            </a: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อ่าน</a:t>
            </a:r>
          </a:p>
          <a:p>
            <a:pPr>
              <a:defRPr/>
            </a:pP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ระบุ</a:t>
            </a:r>
            <a:r>
              <a:rPr lang="th-TH" sz="3600" b="1" dirty="0">
                <a:latin typeface="TH SarabunPSK" pitchFamily="34" charset="-34"/>
                <a:cs typeface="TH SarabunPSK" pitchFamily="34" charset="-34"/>
              </a:rPr>
              <a:t>เหตุและผล </a:t>
            </a: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และ</a:t>
            </a:r>
            <a:r>
              <a:rPr lang="th-TH" sz="3600" b="1" dirty="0">
                <a:latin typeface="TH SarabunPSK" pitchFamily="34" charset="-34"/>
                <a:cs typeface="TH SarabunPSK" pitchFamily="34" charset="-34"/>
              </a:rPr>
              <a:t>ข้อเท็จจริงกับข้อคิดเห็นจากเรื่องที่</a:t>
            </a: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อ่าน</a:t>
            </a:r>
          </a:p>
          <a:p>
            <a:pPr>
              <a:defRPr/>
            </a:pP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..............</a:t>
            </a:r>
            <a:endParaRPr lang="th-TH" sz="3600" b="1" dirty="0">
              <a:latin typeface="TH SarabunPSK" pitchFamily="34" charset="-34"/>
              <a:cs typeface="TH SarabunPSK" pitchFamily="34" charset="-34"/>
            </a:endParaRPr>
          </a:p>
          <a:p>
            <a:pPr>
              <a:defRPr/>
            </a:pP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มี</a:t>
            </a:r>
            <a:r>
              <a:rPr lang="th-TH" sz="3600" b="1" dirty="0">
                <a:latin typeface="TH SarabunPSK" pitchFamily="34" charset="-34"/>
                <a:cs typeface="TH SarabunPSK" pitchFamily="34" charset="-34"/>
              </a:rPr>
              <a:t>มารยาทในการอ่าน</a:t>
            </a:r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FD0E1A-AB27-4020-8672-7604BC520D41}" type="slidenum">
              <a:rPr lang="en-US" altLang="ko-KR" smtClean="0"/>
              <a:pPr>
                <a:defRPr/>
              </a:pPr>
              <a:t>10</a:t>
            </a:fld>
            <a:endParaRPr lang="en-US" altLang="ko-KR" dirty="0"/>
          </a:p>
        </p:txBody>
      </p:sp>
      <p:grpSp>
        <p:nvGrpSpPr>
          <p:cNvPr id="22" name="กลุ่ม 21"/>
          <p:cNvGrpSpPr>
            <a:grpSpLocks/>
          </p:cNvGrpSpPr>
          <p:nvPr/>
        </p:nvGrpSpPr>
        <p:grpSpPr bwMode="auto">
          <a:xfrm>
            <a:off x="1314450" y="1828800"/>
            <a:ext cx="7004050" cy="4397375"/>
            <a:chOff x="1314248" y="1828800"/>
            <a:chExt cx="7004479" cy="4397566"/>
          </a:xfrm>
        </p:grpSpPr>
        <p:sp>
          <p:nvSpPr>
            <p:cNvPr id="59398" name="วงรี 5"/>
            <p:cNvSpPr>
              <a:spLocks noChangeArrowheads="1"/>
            </p:cNvSpPr>
            <p:nvPr/>
          </p:nvSpPr>
          <p:spPr bwMode="auto">
            <a:xfrm>
              <a:off x="1403648" y="1828800"/>
              <a:ext cx="1872208" cy="880120"/>
            </a:xfrm>
            <a:prstGeom prst="ellipse">
              <a:avLst/>
            </a:prstGeom>
            <a:noFill/>
            <a:ln w="41275" cap="sq" algn="ctr">
              <a:solidFill>
                <a:srgbClr val="FFFF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  <a:latin typeface="Tahoma" panose="020B0604030504040204" pitchFamily="34" charset="0"/>
                <a:cs typeface="Angsana New" panose="02020603050405020304" pitchFamily="18" charset="-34"/>
              </a:endParaRPr>
            </a:p>
          </p:txBody>
        </p:sp>
        <p:sp>
          <p:nvSpPr>
            <p:cNvPr id="59399" name="วงรี 6"/>
            <p:cNvSpPr>
              <a:spLocks noChangeArrowheads="1"/>
            </p:cNvSpPr>
            <p:nvPr/>
          </p:nvSpPr>
          <p:spPr bwMode="auto">
            <a:xfrm>
              <a:off x="1403648" y="2883354"/>
              <a:ext cx="2376264" cy="880120"/>
            </a:xfrm>
            <a:prstGeom prst="ellipse">
              <a:avLst/>
            </a:prstGeom>
            <a:noFill/>
            <a:ln w="41275" cap="sq" algn="ctr">
              <a:solidFill>
                <a:srgbClr val="FFFF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  <a:latin typeface="Tahoma" panose="020B0604030504040204" pitchFamily="34" charset="0"/>
                <a:cs typeface="Angsana New" panose="02020603050405020304" pitchFamily="18" charset="-34"/>
              </a:endParaRPr>
            </a:p>
          </p:txBody>
        </p:sp>
        <p:sp>
          <p:nvSpPr>
            <p:cNvPr id="59400" name="วงรี 7"/>
            <p:cNvSpPr>
              <a:spLocks noChangeArrowheads="1"/>
            </p:cNvSpPr>
            <p:nvPr/>
          </p:nvSpPr>
          <p:spPr bwMode="auto">
            <a:xfrm>
              <a:off x="1403648" y="3574090"/>
              <a:ext cx="2088232" cy="880120"/>
            </a:xfrm>
            <a:prstGeom prst="ellipse">
              <a:avLst/>
            </a:prstGeom>
            <a:noFill/>
            <a:ln w="41275" cap="sq" algn="ctr">
              <a:solidFill>
                <a:srgbClr val="FFFF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  <a:latin typeface="Tahoma" panose="020B0604030504040204" pitchFamily="34" charset="0"/>
                <a:cs typeface="Angsana New" panose="02020603050405020304" pitchFamily="18" charset="-34"/>
              </a:endParaRPr>
            </a:p>
          </p:txBody>
        </p:sp>
        <p:sp>
          <p:nvSpPr>
            <p:cNvPr id="59401" name="วงรี 8"/>
            <p:cNvSpPr>
              <a:spLocks noChangeArrowheads="1"/>
            </p:cNvSpPr>
            <p:nvPr/>
          </p:nvSpPr>
          <p:spPr bwMode="auto">
            <a:xfrm>
              <a:off x="1314248" y="5193846"/>
              <a:ext cx="2892602" cy="1032520"/>
            </a:xfrm>
            <a:prstGeom prst="ellipse">
              <a:avLst/>
            </a:prstGeom>
            <a:noFill/>
            <a:ln w="41275" cap="sq" algn="ctr">
              <a:solidFill>
                <a:srgbClr val="FFFF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fontAlgn="base">
                <a:spcBef>
                  <a:spcPct val="0"/>
                </a:spcBef>
                <a:spcAft>
                  <a:spcPct val="0"/>
                </a:spcAft>
              </a:pPr>
              <a:endParaRPr lang="th-TH" sz="1800">
                <a:solidFill>
                  <a:srgbClr val="FFFFFF"/>
                </a:solidFill>
                <a:latin typeface="Tahoma" panose="020B0604030504040204" pitchFamily="34" charset="0"/>
                <a:cs typeface="Angsana New" panose="02020603050405020304" pitchFamily="18" charset="-34"/>
              </a:endParaRPr>
            </a:p>
          </p:txBody>
        </p:sp>
        <p:cxnSp>
          <p:nvCxnSpPr>
            <p:cNvPr id="59402" name="ลูกศรเชื่อมต่อแบบตรง 10"/>
            <p:cNvCxnSpPr>
              <a:cxnSpLocks noChangeShapeType="1"/>
              <a:stCxn id="59398" idx="6"/>
            </p:cNvCxnSpPr>
            <p:nvPr/>
          </p:nvCxnSpPr>
          <p:spPr bwMode="auto">
            <a:xfrm>
              <a:off x="3275856" y="2268860"/>
              <a:ext cx="2448272" cy="440060"/>
            </a:xfrm>
            <a:prstGeom prst="straightConnector1">
              <a:avLst/>
            </a:prstGeom>
            <a:noFill/>
            <a:ln w="50800" cap="sq" algn="ctr">
              <a:solidFill>
                <a:srgbClr val="FFFF00"/>
              </a:solidFill>
              <a:round/>
              <a:headEnd type="none" w="sm" len="sm"/>
              <a:tailEnd type="triangle" w="med" len="med"/>
            </a:ln>
          </p:spPr>
        </p:cxnSp>
        <p:cxnSp>
          <p:nvCxnSpPr>
            <p:cNvPr id="59403" name="ลูกศรเชื่อมต่อแบบตรง 11"/>
            <p:cNvCxnSpPr>
              <a:cxnSpLocks noChangeShapeType="1"/>
            </p:cNvCxnSpPr>
            <p:nvPr/>
          </p:nvCxnSpPr>
          <p:spPr bwMode="auto">
            <a:xfrm>
              <a:off x="4244718" y="5710106"/>
              <a:ext cx="1335394" cy="95158"/>
            </a:xfrm>
            <a:prstGeom prst="straightConnector1">
              <a:avLst/>
            </a:prstGeom>
            <a:noFill/>
            <a:ln w="50800" cap="sq" algn="ctr">
              <a:solidFill>
                <a:srgbClr val="FFFF00"/>
              </a:solidFill>
              <a:round/>
              <a:headEnd type="none" w="sm" len="sm"/>
              <a:tailEnd type="triangle" w="med" len="med"/>
            </a:ln>
          </p:spPr>
        </p:cxnSp>
        <p:cxnSp>
          <p:nvCxnSpPr>
            <p:cNvPr id="59404" name="ลูกศรเชื่อมต่อแบบตรง 13"/>
            <p:cNvCxnSpPr>
              <a:cxnSpLocks noChangeShapeType="1"/>
            </p:cNvCxnSpPr>
            <p:nvPr/>
          </p:nvCxnSpPr>
          <p:spPr bwMode="auto">
            <a:xfrm>
              <a:off x="3772536" y="3354060"/>
              <a:ext cx="2239624" cy="1147377"/>
            </a:xfrm>
            <a:prstGeom prst="straightConnector1">
              <a:avLst/>
            </a:prstGeom>
            <a:noFill/>
            <a:ln w="50800" cap="sq" algn="ctr">
              <a:solidFill>
                <a:srgbClr val="FFFF00"/>
              </a:solidFill>
              <a:round/>
              <a:headEnd type="none" w="sm" len="sm"/>
              <a:tailEnd type="triangle" w="med" len="med"/>
            </a:ln>
          </p:spPr>
        </p:cxnSp>
        <p:cxnSp>
          <p:nvCxnSpPr>
            <p:cNvPr id="59405" name="ลูกศรเชื่อมต่อแบบตรง 15"/>
            <p:cNvCxnSpPr>
              <a:cxnSpLocks noChangeShapeType="1"/>
            </p:cNvCxnSpPr>
            <p:nvPr/>
          </p:nvCxnSpPr>
          <p:spPr bwMode="auto">
            <a:xfrm>
              <a:off x="3455706" y="4077643"/>
              <a:ext cx="2556454" cy="648974"/>
            </a:xfrm>
            <a:prstGeom prst="straightConnector1">
              <a:avLst/>
            </a:prstGeom>
            <a:noFill/>
            <a:ln w="50800" cap="sq" algn="ctr">
              <a:solidFill>
                <a:srgbClr val="FFFF00"/>
              </a:solidFill>
              <a:round/>
              <a:headEnd type="none" w="sm" len="sm"/>
              <a:tailEnd type="triangle" w="med" len="med"/>
            </a:ln>
          </p:spPr>
        </p:cxnSp>
        <p:sp>
          <p:nvSpPr>
            <p:cNvPr id="59406" name="TextBox 17"/>
            <p:cNvSpPr txBox="1">
              <a:spLocks noChangeArrowheads="1"/>
            </p:cNvSpPr>
            <p:nvPr/>
          </p:nvSpPr>
          <p:spPr bwMode="auto">
            <a:xfrm>
              <a:off x="5824997" y="2558741"/>
              <a:ext cx="2232248" cy="584775"/>
            </a:xfrm>
            <a:prstGeom prst="rect">
              <a:avLst/>
            </a:prstGeom>
            <a:noFill/>
            <a:ln w="34925">
              <a:solidFill>
                <a:srgbClr val="66FF33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3200" b="1">
                  <a:solidFill>
                    <a:srgbClr val="FFFF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Process &amp; Skill</a:t>
              </a:r>
              <a:endParaRPr lang="th-TH" sz="3200" b="1">
                <a:solidFill>
                  <a:srgbClr val="FFFFFF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59407" name="TextBox 18"/>
            <p:cNvSpPr txBox="1">
              <a:spLocks noChangeArrowheads="1"/>
            </p:cNvSpPr>
            <p:nvPr/>
          </p:nvSpPr>
          <p:spPr bwMode="auto">
            <a:xfrm>
              <a:off x="6086479" y="4434230"/>
              <a:ext cx="2232248" cy="584775"/>
            </a:xfrm>
            <a:prstGeom prst="rect">
              <a:avLst/>
            </a:prstGeom>
            <a:noFill/>
            <a:ln w="34925">
              <a:solidFill>
                <a:srgbClr val="66FF33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3200" b="1">
                  <a:solidFill>
                    <a:srgbClr val="FFFF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Knowledge</a:t>
              </a:r>
              <a:endParaRPr lang="th-TH" sz="3200" b="1">
                <a:solidFill>
                  <a:srgbClr val="FFFFFF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59408" name="TextBox 17"/>
            <p:cNvSpPr txBox="1">
              <a:spLocks noChangeArrowheads="1"/>
            </p:cNvSpPr>
            <p:nvPr/>
          </p:nvSpPr>
          <p:spPr bwMode="auto">
            <a:xfrm>
              <a:off x="5653228" y="5541407"/>
              <a:ext cx="2232248" cy="584775"/>
            </a:xfrm>
            <a:prstGeom prst="rect">
              <a:avLst/>
            </a:prstGeom>
            <a:noFill/>
            <a:ln w="34925">
              <a:solidFill>
                <a:srgbClr val="66FF33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3200" b="1">
                  <a:solidFill>
                    <a:srgbClr val="FFFF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Attribute</a:t>
              </a:r>
              <a:endParaRPr lang="th-TH" sz="3200" b="1">
                <a:solidFill>
                  <a:srgbClr val="FFFFFF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42431426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712968" cy="2448272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th-TH" sz="3600" dirty="0">
                <a:solidFill>
                  <a:schemeClr val="bg1"/>
                </a:solidFill>
                <a:effectLst/>
                <a:latin typeface="TH SarabunPSK" pitchFamily="34" charset="-34"/>
                <a:cs typeface="TH SarabunPSK" pitchFamily="34" charset="-34"/>
              </a:rPr>
              <a:t>มาตรฐาน ว  ๑. ๑   เข้าใจหน่วยพื้นฐานของสิ่งมีชีวิต ความสัมพันธ์ของโครงสร้าง และหน้าที่ของระบบต่างๆ ของสิ่งมีชีวิตที่ทำงานสัมพันธ์กัน มีกระบวนการสืบเสาะหาความรู้   สื่อสารสิ่งที่เรียนรู้และนำความรู้ไปใช้ในการดำรงชีวิตของตนเองและดูแลสิ่งมีชีวิต</a:t>
            </a:r>
            <a:endParaRPr lang="th-TH" sz="3600" b="1" dirty="0"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145328" y="2863477"/>
            <a:ext cx="8712968" cy="4525963"/>
          </a:xfrm>
        </p:spPr>
        <p:txBody>
          <a:bodyPr>
            <a:noAutofit/>
          </a:bodyPr>
          <a:lstStyle/>
          <a:p>
            <a:r>
              <a:rPr lang="th-TH" sz="38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800" b="1" dirty="0" smtClean="0">
                <a:latin typeface="TH SarabunPSK" pitchFamily="34" charset="-34"/>
                <a:cs typeface="TH SarabunPSK" pitchFamily="34" charset="-34"/>
              </a:rPr>
              <a:t>ทดลอง</a:t>
            </a:r>
            <a:r>
              <a:rPr lang="th-TH" sz="3800" b="1" dirty="0">
                <a:latin typeface="TH SarabunPSK" pitchFamily="34" charset="-34"/>
                <a:cs typeface="TH SarabunPSK" pitchFamily="34" charset="-34"/>
              </a:rPr>
              <a:t>และอธิบาย น้ำ แสง เป็นปัจจัยที่จำเป็นต่อการดำรงชีวิตของ</a:t>
            </a:r>
            <a:r>
              <a:rPr lang="th-TH" sz="3800" b="1" dirty="0" smtClean="0">
                <a:latin typeface="TH SarabunPSK" pitchFamily="34" charset="-34"/>
                <a:cs typeface="TH SarabunPSK" pitchFamily="34" charset="-34"/>
              </a:rPr>
              <a:t>พืช</a:t>
            </a:r>
            <a:endParaRPr lang="th-TH" sz="3800" b="1" dirty="0">
              <a:latin typeface="TH SarabunPSK" pitchFamily="34" charset="-34"/>
              <a:cs typeface="TH SarabunPSK" pitchFamily="34" charset="-34"/>
            </a:endParaRPr>
          </a:p>
          <a:p>
            <a:pPr marL="0" indent="0">
              <a:buNone/>
            </a:pPr>
            <a:r>
              <a:rPr lang="th-TH" sz="3800" b="1" dirty="0" smtClean="0">
                <a:latin typeface="TH SarabunPSK" pitchFamily="34" charset="-34"/>
                <a:cs typeface="TH SarabunPSK" pitchFamily="34" charset="-34"/>
              </a:rPr>
              <a:t> </a:t>
            </a:r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598AE-2CC0-4B85-8CDB-FC0E40580958}" type="slidenum">
              <a:rPr lang="en-US" altLang="ko-KR" smtClean="0"/>
              <a:pPr/>
              <a:t>11</a:t>
            </a:fld>
            <a:endParaRPr lang="en-US" altLang="ko-KR"/>
          </a:p>
        </p:txBody>
      </p:sp>
      <p:sp>
        <p:nvSpPr>
          <p:cNvPr id="5" name="วงรี 4">
            <a:hlinkClick r:id="rId2" action="ppaction://hlinksldjump"/>
          </p:cNvPr>
          <p:cNvSpPr/>
          <p:nvPr/>
        </p:nvSpPr>
        <p:spPr>
          <a:xfrm>
            <a:off x="6372200" y="5805264"/>
            <a:ext cx="2160240" cy="93610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 err="1" smtClean="0">
                <a:solidFill>
                  <a:srgbClr val="000099"/>
                </a:solidFill>
                <a:latin typeface="TH SarabunPSK" pitchFamily="34" charset="-34"/>
                <a:cs typeface="TH SarabunPSK" pitchFamily="34" charset="-34"/>
              </a:rPr>
              <a:t>วิทย์</a:t>
            </a:r>
            <a:r>
              <a:rPr lang="th-TH" sz="3200" b="1" dirty="0" smtClean="0">
                <a:solidFill>
                  <a:srgbClr val="000099"/>
                </a:solidFill>
                <a:latin typeface="TH SarabunPSK" pitchFamily="34" charset="-34"/>
                <a:cs typeface="TH SarabunPSK" pitchFamily="34" charset="-34"/>
              </a:rPr>
              <a:t> ป.</a:t>
            </a:r>
            <a:r>
              <a:rPr lang="en-US" sz="3200" b="1" dirty="0" smtClean="0">
                <a:solidFill>
                  <a:srgbClr val="000099"/>
                </a:solidFill>
                <a:latin typeface="TH SarabunPSK" pitchFamily="34" charset="-34"/>
                <a:cs typeface="TH SarabunPSK" pitchFamily="34" charset="-34"/>
              </a:rPr>
              <a:t>2</a:t>
            </a:r>
            <a:endParaRPr lang="th-TH" sz="3200" b="1" dirty="0">
              <a:solidFill>
                <a:srgbClr val="000099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วงรี 5">
            <a:hlinkClick r:id="rId2" action="ppaction://hlinksldjump"/>
          </p:cNvPr>
          <p:cNvSpPr/>
          <p:nvPr/>
        </p:nvSpPr>
        <p:spPr>
          <a:xfrm>
            <a:off x="8643998" y="6286520"/>
            <a:ext cx="428596" cy="35719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FFFFFF"/>
              </a:solidFill>
            </a:endParaRPr>
          </a:p>
        </p:txBody>
      </p:sp>
      <p:grpSp>
        <p:nvGrpSpPr>
          <p:cNvPr id="20" name="Group 19"/>
          <p:cNvGrpSpPr/>
          <p:nvPr/>
        </p:nvGrpSpPr>
        <p:grpSpPr>
          <a:xfrm>
            <a:off x="459156" y="2863477"/>
            <a:ext cx="4868928" cy="3022506"/>
            <a:chOff x="459156" y="2863477"/>
            <a:chExt cx="4868928" cy="3022506"/>
          </a:xfrm>
        </p:grpSpPr>
        <p:grpSp>
          <p:nvGrpSpPr>
            <p:cNvPr id="17" name="Group 16"/>
            <p:cNvGrpSpPr/>
            <p:nvPr/>
          </p:nvGrpSpPr>
          <p:grpSpPr>
            <a:xfrm>
              <a:off x="611560" y="2863477"/>
              <a:ext cx="1080120" cy="2437731"/>
              <a:chOff x="611560" y="2863477"/>
              <a:chExt cx="1080120" cy="2437731"/>
            </a:xfrm>
          </p:grpSpPr>
          <p:cxnSp>
            <p:nvCxnSpPr>
              <p:cNvPr id="11" name="Straight Arrow Connector 10"/>
              <p:cNvCxnSpPr/>
              <p:nvPr/>
            </p:nvCxnSpPr>
            <p:spPr bwMode="auto">
              <a:xfrm>
                <a:off x="1169435" y="3573016"/>
                <a:ext cx="360040" cy="1728192"/>
              </a:xfrm>
              <a:prstGeom prst="straightConnector1">
                <a:avLst/>
              </a:prstGeom>
              <a:solidFill>
                <a:schemeClr val="accent1"/>
              </a:solidFill>
              <a:ln w="31750" cap="sq" cmpd="sng" algn="ctr">
                <a:solidFill>
                  <a:srgbClr val="66FF33"/>
                </a:solidFill>
                <a:prstDash val="solid"/>
                <a:round/>
                <a:headEnd type="none" w="sm" len="sm"/>
                <a:tailEnd type="triangle"/>
              </a:ln>
              <a:effectLst/>
            </p:spPr>
          </p:cxnSp>
          <p:sp>
            <p:nvSpPr>
              <p:cNvPr id="14" name="Oval 13"/>
              <p:cNvSpPr/>
              <p:nvPr/>
            </p:nvSpPr>
            <p:spPr bwMode="auto">
              <a:xfrm>
                <a:off x="611560" y="2863477"/>
                <a:ext cx="1080120" cy="709539"/>
              </a:xfrm>
              <a:prstGeom prst="ellipse">
                <a:avLst/>
              </a:prstGeom>
              <a:noFill/>
              <a:ln w="28575" cap="sq" cmpd="sng" algn="ctr">
                <a:solidFill>
                  <a:srgbClr val="66FF33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algn="r"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 smtClean="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6" name="Group 15"/>
            <p:cNvGrpSpPr/>
            <p:nvPr/>
          </p:nvGrpSpPr>
          <p:grpSpPr>
            <a:xfrm>
              <a:off x="2136140" y="2889943"/>
              <a:ext cx="2075820" cy="1885505"/>
              <a:chOff x="2136140" y="2889943"/>
              <a:chExt cx="2075820" cy="1885505"/>
            </a:xfrm>
          </p:grpSpPr>
          <p:cxnSp>
            <p:nvCxnSpPr>
              <p:cNvPr id="12" name="Straight Arrow Connector 11"/>
              <p:cNvCxnSpPr/>
              <p:nvPr/>
            </p:nvCxnSpPr>
            <p:spPr bwMode="auto">
              <a:xfrm>
                <a:off x="2987824" y="3573016"/>
                <a:ext cx="1224136" cy="1202432"/>
              </a:xfrm>
              <a:prstGeom prst="straightConnector1">
                <a:avLst/>
              </a:prstGeom>
              <a:solidFill>
                <a:schemeClr val="accent1"/>
              </a:solidFill>
              <a:ln w="31750" cap="sq" cmpd="sng" algn="ctr">
                <a:solidFill>
                  <a:srgbClr val="66FF33"/>
                </a:solidFill>
                <a:prstDash val="solid"/>
                <a:round/>
                <a:headEnd type="none" w="sm" len="sm"/>
                <a:tailEnd type="triangle"/>
              </a:ln>
              <a:effectLst/>
            </p:spPr>
          </p:cxnSp>
          <p:sp>
            <p:nvSpPr>
              <p:cNvPr id="15" name="Oval 14"/>
              <p:cNvSpPr/>
              <p:nvPr/>
            </p:nvSpPr>
            <p:spPr bwMode="auto">
              <a:xfrm>
                <a:off x="2136140" y="2889943"/>
                <a:ext cx="1080120" cy="709539"/>
              </a:xfrm>
              <a:prstGeom prst="ellipse">
                <a:avLst/>
              </a:prstGeom>
              <a:noFill/>
              <a:ln w="28575" cap="sq" cmpd="sng" algn="ctr">
                <a:solidFill>
                  <a:srgbClr val="66FF33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algn="r" fontAlgn="base">
                  <a:spcBef>
                    <a:spcPct val="0"/>
                  </a:spcBef>
                  <a:spcAft>
                    <a:spcPct val="0"/>
                  </a:spcAft>
                </a:pPr>
                <a:endParaRPr lang="th-TH" sz="1800" smtClean="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18" name="TextBox 17"/>
            <p:cNvSpPr txBox="1"/>
            <p:nvPr/>
          </p:nvSpPr>
          <p:spPr>
            <a:xfrm>
              <a:off x="459156" y="5301208"/>
              <a:ext cx="2232248" cy="584775"/>
            </a:xfrm>
            <a:prstGeom prst="rect">
              <a:avLst/>
            </a:prstGeom>
            <a:noFill/>
            <a:ln w="34925">
              <a:solidFill>
                <a:srgbClr val="66FF33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 smtClean="0">
                  <a:solidFill>
                    <a:srgbClr val="FFFF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Process &amp; Skill</a:t>
              </a:r>
              <a:endParaRPr lang="th-TH" sz="3200" b="1" dirty="0">
                <a:solidFill>
                  <a:srgbClr val="FFFFFF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3095836" y="4775448"/>
              <a:ext cx="2232248" cy="584775"/>
            </a:xfrm>
            <a:prstGeom prst="rect">
              <a:avLst/>
            </a:prstGeom>
            <a:noFill/>
            <a:ln w="34925">
              <a:solidFill>
                <a:srgbClr val="66FF33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 smtClean="0">
                  <a:solidFill>
                    <a:srgbClr val="FFFF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Knowledge</a:t>
              </a:r>
              <a:endParaRPr lang="th-TH" sz="3200" b="1" dirty="0">
                <a:solidFill>
                  <a:srgbClr val="FFFFFF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12087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95536" y="2358008"/>
            <a:ext cx="8229600" cy="1143000"/>
          </a:xfrm>
        </p:spPr>
        <p:txBody>
          <a:bodyPr>
            <a:noAutofit/>
          </a:bodyPr>
          <a:lstStyle/>
          <a:p>
            <a:r>
              <a:rPr lang="th-TH" sz="6600" b="1" dirty="0" smtClean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องค์ประกอบที่ </a:t>
            </a:r>
            <a:r>
              <a:rPr lang="en-US" sz="6600" b="1" dirty="0" smtClean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2</a:t>
            </a:r>
            <a:r>
              <a:rPr lang="th-TH" sz="6600" b="1" dirty="0" smtClean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6600" b="1" dirty="0" smtClean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66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การจัดการเรียนรู้ </a:t>
            </a:r>
            <a:r>
              <a:rPr lang="en-US" sz="66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66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en-US" sz="66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(Learning)</a:t>
            </a:r>
            <a:endParaRPr lang="th-TH" sz="6600" b="1" dirty="0">
              <a:solidFill>
                <a:schemeClr val="tx2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22969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185392" y="260648"/>
            <a:ext cx="5050904" cy="562074"/>
          </a:xfrm>
        </p:spPr>
        <p:txBody>
          <a:bodyPr>
            <a:noAutofit/>
          </a:bodyPr>
          <a:lstStyle/>
          <a:p>
            <a:r>
              <a:rPr lang="th-TH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การจัดทำหน่วยการเรียนรู้</a:t>
            </a:r>
            <a:endParaRPr lang="th-TH" b="1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6" name="ตัวแทนเนื้อหา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59632" y="1052736"/>
            <a:ext cx="6696743" cy="5687914"/>
          </a:xfrm>
          <a:prstGeom prst="rect">
            <a:avLst/>
          </a:prstGeom>
        </p:spPr>
      </p:pic>
      <p:cxnSp>
        <p:nvCxnSpPr>
          <p:cNvPr id="8" name="ลูกศรเชื่อมต่อแบบตรง 7"/>
          <p:cNvCxnSpPr>
            <a:stCxn id="2" idx="2"/>
          </p:cNvCxnSpPr>
          <p:nvPr/>
        </p:nvCxnSpPr>
        <p:spPr>
          <a:xfrm>
            <a:off x="4710844" y="822722"/>
            <a:ext cx="0" cy="339740"/>
          </a:xfrm>
          <a:prstGeom prst="straightConnector1">
            <a:avLst/>
          </a:prstGeom>
          <a:ln w="412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87498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14282" y="142852"/>
            <a:ext cx="2000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หลักสูตรเดิม</a:t>
            </a:r>
            <a:endParaRPr lang="th-TH" b="1" dirty="0">
              <a:solidFill>
                <a:srgbClr val="FFFFF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4282" y="3786190"/>
            <a:ext cx="2000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หลักสูตร </a:t>
            </a:r>
            <a:r>
              <a:rPr lang="en-US" b="1" dirty="0" smtClean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51</a:t>
            </a:r>
            <a:endParaRPr lang="th-TH" b="1" dirty="0">
              <a:solidFill>
                <a:srgbClr val="FFFFF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3570288"/>
            <a:ext cx="9144000" cy="158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5" name="Group 34"/>
          <p:cNvGrpSpPr/>
          <p:nvPr/>
        </p:nvGrpSpPr>
        <p:grpSpPr>
          <a:xfrm>
            <a:off x="1071538" y="357166"/>
            <a:ext cx="7015202" cy="3000396"/>
            <a:chOff x="571472" y="285728"/>
            <a:chExt cx="7015202" cy="3000396"/>
          </a:xfrm>
        </p:grpSpPr>
        <p:sp>
          <p:nvSpPr>
            <p:cNvPr id="9" name="Oval 8"/>
            <p:cNvSpPr/>
            <p:nvPr/>
          </p:nvSpPr>
          <p:spPr>
            <a:xfrm>
              <a:off x="571472" y="1500174"/>
              <a:ext cx="1714512" cy="78581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000" b="1" dirty="0" smtClean="0">
                  <a:solidFill>
                    <a:srgbClr val="000066"/>
                  </a:solidFill>
                  <a:latin typeface="TH SarabunPSK" pitchFamily="34" charset="-34"/>
                  <a:cs typeface="TH SarabunPSK" pitchFamily="34" charset="-34"/>
                </a:rPr>
                <a:t>หน่วย</a:t>
              </a:r>
              <a:br>
                <a:rPr lang="th-TH" sz="2000" b="1" dirty="0" smtClean="0">
                  <a:solidFill>
                    <a:srgbClr val="000066"/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sz="2000" b="1" dirty="0" smtClean="0">
                  <a:solidFill>
                    <a:srgbClr val="000066"/>
                  </a:solidFill>
                  <a:latin typeface="TH SarabunPSK" pitchFamily="34" charset="-34"/>
                  <a:cs typeface="TH SarabunPSK" pitchFamily="34" charset="-34"/>
                </a:rPr>
                <a:t>การเรียนรู้</a:t>
              </a:r>
              <a:endParaRPr lang="th-TH" sz="2000" b="1" dirty="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2928926" y="642918"/>
              <a:ext cx="1643074" cy="500066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1800" b="1" dirty="0" smtClean="0">
                  <a:solidFill>
                    <a:srgbClr val="000066"/>
                  </a:solidFill>
                  <a:latin typeface="TH SarabunPSK" pitchFamily="34" charset="-34"/>
                  <a:cs typeface="TH SarabunPSK" pitchFamily="34" charset="-34"/>
                </a:rPr>
                <a:t>แผน</a:t>
              </a:r>
              <a:br>
                <a:rPr lang="th-TH" sz="1800" b="1" dirty="0" smtClean="0">
                  <a:solidFill>
                    <a:srgbClr val="000066"/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sz="1800" b="1" dirty="0" smtClean="0">
                  <a:solidFill>
                    <a:srgbClr val="000066"/>
                  </a:solidFill>
                  <a:latin typeface="TH SarabunPSK" pitchFamily="34" charset="-34"/>
                  <a:cs typeface="TH SarabunPSK" pitchFamily="34" charset="-34"/>
                </a:rPr>
                <a:t>การจัดการเรียนรู้</a:t>
              </a:r>
              <a:endParaRPr lang="th-TH" sz="1800" b="1" dirty="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2928926" y="1357298"/>
              <a:ext cx="1643074" cy="500066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1800" b="1" dirty="0" smtClean="0">
                  <a:solidFill>
                    <a:srgbClr val="000066"/>
                  </a:solidFill>
                  <a:latin typeface="TH SarabunPSK" pitchFamily="34" charset="-34"/>
                  <a:cs typeface="TH SarabunPSK" pitchFamily="34" charset="-34"/>
                </a:rPr>
                <a:t>แผน</a:t>
              </a:r>
              <a:br>
                <a:rPr lang="th-TH" sz="1800" b="1" dirty="0" smtClean="0">
                  <a:solidFill>
                    <a:srgbClr val="000066"/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sz="1800" b="1" dirty="0" smtClean="0">
                  <a:solidFill>
                    <a:srgbClr val="000066"/>
                  </a:solidFill>
                  <a:latin typeface="TH SarabunPSK" pitchFamily="34" charset="-34"/>
                  <a:cs typeface="TH SarabunPSK" pitchFamily="34" charset="-34"/>
                </a:rPr>
                <a:t>การจัดการเรียนรู้</a:t>
              </a:r>
              <a:endParaRPr lang="th-TH" sz="1800" b="1" dirty="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2928926" y="2071678"/>
              <a:ext cx="1643074" cy="500066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1800" b="1" dirty="0" smtClean="0">
                  <a:solidFill>
                    <a:srgbClr val="000066"/>
                  </a:solidFill>
                  <a:latin typeface="TH SarabunPSK" pitchFamily="34" charset="-34"/>
                  <a:cs typeface="TH SarabunPSK" pitchFamily="34" charset="-34"/>
                </a:rPr>
                <a:t>แผน</a:t>
              </a:r>
              <a:br>
                <a:rPr lang="th-TH" sz="1800" b="1" dirty="0" smtClean="0">
                  <a:solidFill>
                    <a:srgbClr val="000066"/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sz="1800" b="1" dirty="0" smtClean="0">
                  <a:solidFill>
                    <a:srgbClr val="000066"/>
                  </a:solidFill>
                  <a:latin typeface="TH SarabunPSK" pitchFamily="34" charset="-34"/>
                  <a:cs typeface="TH SarabunPSK" pitchFamily="34" charset="-34"/>
                </a:rPr>
                <a:t>การจัดการเรียนรู้</a:t>
              </a:r>
              <a:endParaRPr lang="th-TH" sz="1800" b="1" dirty="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2928926" y="2786058"/>
              <a:ext cx="1643074" cy="500066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1800" b="1" dirty="0" smtClean="0">
                  <a:solidFill>
                    <a:srgbClr val="000066"/>
                  </a:solidFill>
                  <a:latin typeface="TH SarabunPSK" pitchFamily="34" charset="-34"/>
                  <a:cs typeface="TH SarabunPSK" pitchFamily="34" charset="-34"/>
                </a:rPr>
                <a:t>แผน</a:t>
              </a:r>
              <a:br>
                <a:rPr lang="th-TH" sz="1800" b="1" dirty="0" smtClean="0">
                  <a:solidFill>
                    <a:srgbClr val="000066"/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sz="1800" b="1" dirty="0" smtClean="0">
                  <a:solidFill>
                    <a:srgbClr val="000066"/>
                  </a:solidFill>
                  <a:latin typeface="TH SarabunPSK" pitchFamily="34" charset="-34"/>
                  <a:cs typeface="TH SarabunPSK" pitchFamily="34" charset="-34"/>
                </a:rPr>
                <a:t>การจัดการเรียนรู้</a:t>
              </a:r>
              <a:endParaRPr lang="th-TH" sz="1800" b="1" dirty="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cxnSp>
          <p:nvCxnSpPr>
            <p:cNvPr id="15" name="Straight Arrow Connector 14"/>
            <p:cNvCxnSpPr>
              <a:stCxn id="9" idx="6"/>
              <a:endCxn id="10" idx="1"/>
            </p:cNvCxnSpPr>
            <p:nvPr/>
          </p:nvCxnSpPr>
          <p:spPr>
            <a:xfrm flipV="1">
              <a:off x="2285984" y="892951"/>
              <a:ext cx="642942" cy="1000132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Arrow Connector 15"/>
            <p:cNvCxnSpPr>
              <a:stCxn id="9" idx="6"/>
            </p:cNvCxnSpPr>
            <p:nvPr/>
          </p:nvCxnSpPr>
          <p:spPr>
            <a:xfrm flipV="1">
              <a:off x="2285984" y="1571612"/>
              <a:ext cx="642942" cy="321471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Arrow Connector 17"/>
            <p:cNvCxnSpPr>
              <a:stCxn id="9" idx="6"/>
            </p:cNvCxnSpPr>
            <p:nvPr/>
          </p:nvCxnSpPr>
          <p:spPr>
            <a:xfrm>
              <a:off x="2285984" y="1893083"/>
              <a:ext cx="642942" cy="464348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Arrow Connector 19"/>
            <p:cNvCxnSpPr>
              <a:stCxn id="9" idx="6"/>
            </p:cNvCxnSpPr>
            <p:nvPr/>
          </p:nvCxnSpPr>
          <p:spPr>
            <a:xfrm>
              <a:off x="2285984" y="1893083"/>
              <a:ext cx="642942" cy="1071571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Rectangle 24"/>
            <p:cNvSpPr/>
            <p:nvPr/>
          </p:nvSpPr>
          <p:spPr>
            <a:xfrm>
              <a:off x="5443534" y="285728"/>
              <a:ext cx="2143140" cy="500066"/>
            </a:xfrm>
            <a:prstGeom prst="rect">
              <a:avLst/>
            </a:prstGeom>
            <a:solidFill>
              <a:srgbClr val="66FF3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000" b="1" dirty="0" smtClean="0">
                  <a:solidFill>
                    <a:srgbClr val="000066"/>
                  </a:solidFill>
                  <a:latin typeface="TH SarabunPSK" pitchFamily="34" charset="-34"/>
                  <a:cs typeface="TH SarabunPSK" pitchFamily="34" charset="-34"/>
                </a:rPr>
                <a:t>จุดประสงค์เชิงพฤติกรรม</a:t>
              </a:r>
              <a:endParaRPr lang="th-TH" sz="2000" b="1" dirty="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5443534" y="928670"/>
              <a:ext cx="2143140" cy="500066"/>
            </a:xfrm>
            <a:prstGeom prst="rect">
              <a:avLst/>
            </a:prstGeom>
            <a:solidFill>
              <a:srgbClr val="66FF3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000" b="1" dirty="0" smtClean="0">
                  <a:solidFill>
                    <a:srgbClr val="000066"/>
                  </a:solidFill>
                  <a:latin typeface="TH SarabunPSK" pitchFamily="34" charset="-34"/>
                  <a:cs typeface="TH SarabunPSK" pitchFamily="34" charset="-34"/>
                </a:rPr>
                <a:t>จุดประสงค์เชิงพฤติกรรม</a:t>
              </a:r>
              <a:endParaRPr lang="th-TH" sz="2000" b="1" dirty="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5443534" y="1571612"/>
              <a:ext cx="2143140" cy="500066"/>
            </a:xfrm>
            <a:prstGeom prst="rect">
              <a:avLst/>
            </a:prstGeom>
            <a:solidFill>
              <a:srgbClr val="66FF3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000" b="1" dirty="0" smtClean="0">
                  <a:solidFill>
                    <a:srgbClr val="000066"/>
                  </a:solidFill>
                  <a:latin typeface="TH SarabunPSK" pitchFamily="34" charset="-34"/>
                  <a:cs typeface="TH SarabunPSK" pitchFamily="34" charset="-34"/>
                </a:rPr>
                <a:t>จุดประสงค์เชิงพฤติกรรม</a:t>
              </a:r>
              <a:endParaRPr lang="th-TH" sz="2000" b="1" dirty="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cxnSp>
          <p:nvCxnSpPr>
            <p:cNvPr id="29" name="Straight Arrow Connector 28"/>
            <p:cNvCxnSpPr>
              <a:stCxn id="10" idx="3"/>
            </p:cNvCxnSpPr>
            <p:nvPr/>
          </p:nvCxnSpPr>
          <p:spPr>
            <a:xfrm flipV="1">
              <a:off x="4572000" y="500042"/>
              <a:ext cx="1000132" cy="392909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Arrow Connector 30"/>
            <p:cNvCxnSpPr>
              <a:stCxn id="10" idx="3"/>
            </p:cNvCxnSpPr>
            <p:nvPr/>
          </p:nvCxnSpPr>
          <p:spPr>
            <a:xfrm>
              <a:off x="4572000" y="892951"/>
              <a:ext cx="1000132" cy="250034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Arrow Connector 32"/>
            <p:cNvCxnSpPr>
              <a:stCxn id="10" idx="3"/>
            </p:cNvCxnSpPr>
            <p:nvPr/>
          </p:nvCxnSpPr>
          <p:spPr>
            <a:xfrm>
              <a:off x="4572000" y="892951"/>
              <a:ext cx="1000132" cy="928695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" name="Group 35"/>
          <p:cNvGrpSpPr/>
          <p:nvPr/>
        </p:nvGrpSpPr>
        <p:grpSpPr>
          <a:xfrm>
            <a:off x="1000100" y="3714752"/>
            <a:ext cx="7143800" cy="3000396"/>
            <a:chOff x="571472" y="285728"/>
            <a:chExt cx="7143800" cy="3000396"/>
          </a:xfrm>
        </p:grpSpPr>
        <p:sp>
          <p:nvSpPr>
            <p:cNvPr id="37" name="Oval 36"/>
            <p:cNvSpPr/>
            <p:nvPr/>
          </p:nvSpPr>
          <p:spPr>
            <a:xfrm>
              <a:off x="571472" y="1500174"/>
              <a:ext cx="1714512" cy="78581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000" b="1" dirty="0" smtClean="0">
                  <a:solidFill>
                    <a:srgbClr val="000066"/>
                  </a:solidFill>
                  <a:latin typeface="TH SarabunPSK" pitchFamily="34" charset="-34"/>
                  <a:cs typeface="TH SarabunPSK" pitchFamily="34" charset="-34"/>
                </a:rPr>
                <a:t>หน่วย</a:t>
              </a:r>
              <a:br>
                <a:rPr lang="th-TH" sz="2000" b="1" dirty="0" smtClean="0">
                  <a:solidFill>
                    <a:srgbClr val="000066"/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sz="2000" b="1" dirty="0" smtClean="0">
                  <a:solidFill>
                    <a:srgbClr val="000066"/>
                  </a:solidFill>
                  <a:latin typeface="TH SarabunPSK" pitchFamily="34" charset="-34"/>
                  <a:cs typeface="TH SarabunPSK" pitchFamily="34" charset="-34"/>
                </a:rPr>
                <a:t>การเรียนรู้</a:t>
              </a:r>
              <a:endParaRPr lang="th-TH" sz="2000" b="1" dirty="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2928926" y="642918"/>
              <a:ext cx="1643074" cy="500066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1800" b="1" dirty="0" smtClean="0">
                  <a:solidFill>
                    <a:srgbClr val="000066"/>
                  </a:solidFill>
                  <a:latin typeface="TH SarabunPSK" pitchFamily="34" charset="-34"/>
                  <a:cs typeface="TH SarabunPSK" pitchFamily="34" charset="-34"/>
                </a:rPr>
                <a:t>แผน</a:t>
              </a:r>
              <a:br>
                <a:rPr lang="th-TH" sz="1800" b="1" dirty="0" smtClean="0">
                  <a:solidFill>
                    <a:srgbClr val="000066"/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sz="1800" b="1" dirty="0" smtClean="0">
                  <a:solidFill>
                    <a:srgbClr val="000066"/>
                  </a:solidFill>
                  <a:latin typeface="TH SarabunPSK" pitchFamily="34" charset="-34"/>
                  <a:cs typeface="TH SarabunPSK" pitchFamily="34" charset="-34"/>
                </a:rPr>
                <a:t>การจัดการเรียนรู้</a:t>
              </a:r>
              <a:endParaRPr lang="th-TH" sz="1800" b="1" dirty="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928926" y="1357298"/>
              <a:ext cx="1643074" cy="500066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1800" b="1" dirty="0" smtClean="0">
                  <a:solidFill>
                    <a:srgbClr val="000066"/>
                  </a:solidFill>
                  <a:latin typeface="TH SarabunPSK" pitchFamily="34" charset="-34"/>
                  <a:cs typeface="TH SarabunPSK" pitchFamily="34" charset="-34"/>
                </a:rPr>
                <a:t>แผน</a:t>
              </a:r>
              <a:br>
                <a:rPr lang="th-TH" sz="1800" b="1" dirty="0" smtClean="0">
                  <a:solidFill>
                    <a:srgbClr val="000066"/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sz="1800" b="1" dirty="0" smtClean="0">
                  <a:solidFill>
                    <a:srgbClr val="000066"/>
                  </a:solidFill>
                  <a:latin typeface="TH SarabunPSK" pitchFamily="34" charset="-34"/>
                  <a:cs typeface="TH SarabunPSK" pitchFamily="34" charset="-34"/>
                </a:rPr>
                <a:t>การจัดการเรียนรู้</a:t>
              </a:r>
              <a:endParaRPr lang="th-TH" sz="1800" b="1" dirty="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2928926" y="2071678"/>
              <a:ext cx="1643074" cy="500066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1800" b="1" dirty="0" smtClean="0">
                  <a:solidFill>
                    <a:srgbClr val="000066"/>
                  </a:solidFill>
                  <a:latin typeface="TH SarabunPSK" pitchFamily="34" charset="-34"/>
                  <a:cs typeface="TH SarabunPSK" pitchFamily="34" charset="-34"/>
                </a:rPr>
                <a:t>แผน</a:t>
              </a:r>
              <a:br>
                <a:rPr lang="th-TH" sz="1800" b="1" dirty="0" smtClean="0">
                  <a:solidFill>
                    <a:srgbClr val="000066"/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sz="1800" b="1" dirty="0" smtClean="0">
                  <a:solidFill>
                    <a:srgbClr val="000066"/>
                  </a:solidFill>
                  <a:latin typeface="TH SarabunPSK" pitchFamily="34" charset="-34"/>
                  <a:cs typeface="TH SarabunPSK" pitchFamily="34" charset="-34"/>
                </a:rPr>
                <a:t>การจัดการเรียนรู้</a:t>
              </a:r>
              <a:endParaRPr lang="th-TH" sz="1800" b="1" dirty="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928926" y="2786058"/>
              <a:ext cx="1643074" cy="500066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1800" b="1" dirty="0" smtClean="0">
                  <a:solidFill>
                    <a:srgbClr val="000066"/>
                  </a:solidFill>
                  <a:latin typeface="TH SarabunPSK" pitchFamily="34" charset="-34"/>
                  <a:cs typeface="TH SarabunPSK" pitchFamily="34" charset="-34"/>
                </a:rPr>
                <a:t>แผน</a:t>
              </a:r>
              <a:br>
                <a:rPr lang="th-TH" sz="1800" b="1" dirty="0" smtClean="0">
                  <a:solidFill>
                    <a:srgbClr val="000066"/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sz="1800" b="1" dirty="0" smtClean="0">
                  <a:solidFill>
                    <a:srgbClr val="000066"/>
                  </a:solidFill>
                  <a:latin typeface="TH SarabunPSK" pitchFamily="34" charset="-34"/>
                  <a:cs typeface="TH SarabunPSK" pitchFamily="34" charset="-34"/>
                </a:rPr>
                <a:t>การจัดการเรียนรู้</a:t>
              </a:r>
              <a:endParaRPr lang="th-TH" sz="1800" b="1" dirty="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cxnSp>
          <p:nvCxnSpPr>
            <p:cNvPr id="42" name="Straight Arrow Connector 41"/>
            <p:cNvCxnSpPr>
              <a:stCxn id="37" idx="6"/>
              <a:endCxn id="38" idx="1"/>
            </p:cNvCxnSpPr>
            <p:nvPr/>
          </p:nvCxnSpPr>
          <p:spPr>
            <a:xfrm flipV="1">
              <a:off x="2285984" y="892951"/>
              <a:ext cx="642942" cy="1000132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Arrow Connector 42"/>
            <p:cNvCxnSpPr>
              <a:stCxn id="37" idx="6"/>
            </p:cNvCxnSpPr>
            <p:nvPr/>
          </p:nvCxnSpPr>
          <p:spPr>
            <a:xfrm flipV="1">
              <a:off x="2285984" y="1571612"/>
              <a:ext cx="642942" cy="321471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Arrow Connector 43"/>
            <p:cNvCxnSpPr>
              <a:stCxn id="37" idx="6"/>
            </p:cNvCxnSpPr>
            <p:nvPr/>
          </p:nvCxnSpPr>
          <p:spPr>
            <a:xfrm>
              <a:off x="2285984" y="1893083"/>
              <a:ext cx="642942" cy="464348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Arrow Connector 44"/>
            <p:cNvCxnSpPr>
              <a:stCxn id="37" idx="6"/>
            </p:cNvCxnSpPr>
            <p:nvPr/>
          </p:nvCxnSpPr>
          <p:spPr>
            <a:xfrm>
              <a:off x="2285984" y="1893083"/>
              <a:ext cx="642942" cy="1071571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Rectangle 45"/>
            <p:cNvSpPr/>
            <p:nvPr/>
          </p:nvSpPr>
          <p:spPr>
            <a:xfrm>
              <a:off x="5572132" y="285728"/>
              <a:ext cx="2143140" cy="500066"/>
            </a:xfrm>
            <a:prstGeom prst="rect">
              <a:avLst/>
            </a:prstGeom>
            <a:solidFill>
              <a:srgbClr val="66FF3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000" b="1" dirty="0" smtClean="0">
                  <a:solidFill>
                    <a:srgbClr val="000066"/>
                  </a:solidFill>
                  <a:latin typeface="TH SarabunPSK" pitchFamily="34" charset="-34"/>
                  <a:cs typeface="TH SarabunPSK" pitchFamily="34" charset="-34"/>
                </a:rPr>
                <a:t>มาตรฐาน</a:t>
              </a:r>
              <a:r>
                <a:rPr lang="en-US" sz="2000" b="1" dirty="0" smtClean="0">
                  <a:solidFill>
                    <a:srgbClr val="000066"/>
                  </a:solidFill>
                  <a:latin typeface="TH SarabunPSK" pitchFamily="34" charset="-34"/>
                  <a:cs typeface="TH SarabunPSK" pitchFamily="34" charset="-34"/>
                </a:rPr>
                <a:t>/</a:t>
              </a:r>
              <a:r>
                <a:rPr lang="th-TH" sz="2000" b="1" dirty="0" smtClean="0">
                  <a:solidFill>
                    <a:srgbClr val="000066"/>
                  </a:solidFill>
                  <a:latin typeface="TH SarabunPSK" pitchFamily="34" charset="-34"/>
                  <a:cs typeface="TH SarabunPSK" pitchFamily="34" charset="-34"/>
                </a:rPr>
                <a:t>ตัวชี้วัด</a:t>
              </a:r>
              <a:endParaRPr lang="th-TH" sz="2000" b="1" dirty="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5572132" y="928670"/>
              <a:ext cx="2143140" cy="500066"/>
            </a:xfrm>
            <a:prstGeom prst="rect">
              <a:avLst/>
            </a:prstGeom>
            <a:solidFill>
              <a:srgbClr val="66FF3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000" b="1" dirty="0" smtClean="0">
                  <a:solidFill>
                    <a:srgbClr val="000066"/>
                  </a:solidFill>
                  <a:latin typeface="TH SarabunPSK" pitchFamily="34" charset="-34"/>
                  <a:cs typeface="TH SarabunPSK" pitchFamily="34" charset="-34"/>
                </a:rPr>
                <a:t>มาตรฐาน</a:t>
              </a:r>
              <a:r>
                <a:rPr lang="en-US" sz="2000" b="1" dirty="0" smtClean="0">
                  <a:solidFill>
                    <a:srgbClr val="000066"/>
                  </a:solidFill>
                  <a:latin typeface="TH SarabunPSK" pitchFamily="34" charset="-34"/>
                  <a:cs typeface="TH SarabunPSK" pitchFamily="34" charset="-34"/>
                </a:rPr>
                <a:t>/</a:t>
              </a:r>
              <a:r>
                <a:rPr lang="th-TH" sz="2000" b="1" dirty="0" smtClean="0">
                  <a:solidFill>
                    <a:srgbClr val="000066"/>
                  </a:solidFill>
                  <a:latin typeface="TH SarabunPSK" pitchFamily="34" charset="-34"/>
                  <a:cs typeface="TH SarabunPSK" pitchFamily="34" charset="-34"/>
                </a:rPr>
                <a:t>ตัวชี้วัด</a:t>
              </a:r>
              <a:endParaRPr lang="th-TH" sz="2000" b="1" dirty="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5572132" y="1571612"/>
              <a:ext cx="2143140" cy="500066"/>
            </a:xfrm>
            <a:prstGeom prst="rect">
              <a:avLst/>
            </a:prstGeom>
            <a:solidFill>
              <a:srgbClr val="66FF3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000" b="1" dirty="0" smtClean="0">
                  <a:solidFill>
                    <a:srgbClr val="000066"/>
                  </a:solidFill>
                  <a:latin typeface="TH SarabunPSK" pitchFamily="34" charset="-34"/>
                  <a:cs typeface="TH SarabunPSK" pitchFamily="34" charset="-34"/>
                </a:rPr>
                <a:t>มาตรฐาน</a:t>
              </a:r>
              <a:r>
                <a:rPr lang="en-US" sz="2000" b="1" dirty="0" smtClean="0">
                  <a:solidFill>
                    <a:srgbClr val="000066"/>
                  </a:solidFill>
                  <a:latin typeface="TH SarabunPSK" pitchFamily="34" charset="-34"/>
                  <a:cs typeface="TH SarabunPSK" pitchFamily="34" charset="-34"/>
                </a:rPr>
                <a:t>/</a:t>
              </a:r>
              <a:r>
                <a:rPr lang="th-TH" sz="2000" b="1" dirty="0" smtClean="0">
                  <a:solidFill>
                    <a:srgbClr val="000066"/>
                  </a:solidFill>
                  <a:latin typeface="TH SarabunPSK" pitchFamily="34" charset="-34"/>
                  <a:cs typeface="TH SarabunPSK" pitchFamily="34" charset="-34"/>
                </a:rPr>
                <a:t>ตัวชี้วัด</a:t>
              </a:r>
              <a:endParaRPr lang="th-TH" sz="2000" b="1" dirty="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cxnSp>
          <p:nvCxnSpPr>
            <p:cNvPr id="49" name="Straight Arrow Connector 48"/>
            <p:cNvCxnSpPr>
              <a:stCxn id="38" idx="3"/>
            </p:cNvCxnSpPr>
            <p:nvPr/>
          </p:nvCxnSpPr>
          <p:spPr>
            <a:xfrm flipV="1">
              <a:off x="4572000" y="500042"/>
              <a:ext cx="1000132" cy="392909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Arrow Connector 49"/>
            <p:cNvCxnSpPr>
              <a:stCxn id="38" idx="3"/>
            </p:cNvCxnSpPr>
            <p:nvPr/>
          </p:nvCxnSpPr>
          <p:spPr>
            <a:xfrm>
              <a:off x="4572000" y="892951"/>
              <a:ext cx="1000132" cy="250034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Arrow Connector 50"/>
            <p:cNvCxnSpPr>
              <a:stCxn id="38" idx="3"/>
            </p:cNvCxnSpPr>
            <p:nvPr/>
          </p:nvCxnSpPr>
          <p:spPr>
            <a:xfrm>
              <a:off x="4572000" y="892951"/>
              <a:ext cx="1000132" cy="928695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" name="กลุ่ม 52"/>
          <p:cNvGrpSpPr/>
          <p:nvPr/>
        </p:nvGrpSpPr>
        <p:grpSpPr>
          <a:xfrm>
            <a:off x="1000100" y="2643182"/>
            <a:ext cx="1785950" cy="461665"/>
            <a:chOff x="357158" y="2714620"/>
            <a:chExt cx="1785950" cy="461665"/>
          </a:xfrm>
        </p:grpSpPr>
        <p:sp>
          <p:nvSpPr>
            <p:cNvPr id="54" name="TextBox 53"/>
            <p:cNvSpPr txBox="1"/>
            <p:nvPr/>
          </p:nvSpPr>
          <p:spPr>
            <a:xfrm>
              <a:off x="357158" y="2714620"/>
              <a:ext cx="64294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400" b="1" dirty="0" smtClean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เน้น</a:t>
              </a:r>
              <a:endParaRPr lang="th-TH" sz="24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5" name="ลูกศรขวา 54"/>
            <p:cNvSpPr/>
            <p:nvPr/>
          </p:nvSpPr>
          <p:spPr>
            <a:xfrm>
              <a:off x="1000100" y="2786058"/>
              <a:ext cx="214314" cy="35719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srgbClr val="FFFFFF"/>
                </a:solidFill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1142976" y="2714620"/>
              <a:ext cx="100013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400" b="1" dirty="0" smtClean="0">
                  <a:solidFill>
                    <a:srgbClr val="FFFFFF"/>
                  </a:solidFill>
                  <a:latin typeface="TH SarabunPSK" pitchFamily="34" charset="-34"/>
                  <a:cs typeface="TH SarabunPSK" pitchFamily="34" charset="-34"/>
                </a:rPr>
                <a:t>เนื้อหา</a:t>
              </a:r>
              <a:endParaRPr lang="th-TH" sz="2400" b="1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57" name="กลุ่ม 56"/>
          <p:cNvGrpSpPr/>
          <p:nvPr/>
        </p:nvGrpSpPr>
        <p:grpSpPr>
          <a:xfrm>
            <a:off x="500034" y="6000768"/>
            <a:ext cx="2357454" cy="461665"/>
            <a:chOff x="357158" y="2714620"/>
            <a:chExt cx="1928826" cy="461665"/>
          </a:xfrm>
        </p:grpSpPr>
        <p:sp>
          <p:nvSpPr>
            <p:cNvPr id="58" name="TextBox 57"/>
            <p:cNvSpPr txBox="1"/>
            <p:nvPr/>
          </p:nvSpPr>
          <p:spPr>
            <a:xfrm>
              <a:off x="357158" y="2714620"/>
              <a:ext cx="64294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400" b="1" dirty="0" smtClean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เน้น</a:t>
              </a:r>
              <a:endParaRPr lang="th-TH" sz="24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9" name="ลูกศรขวา 58"/>
            <p:cNvSpPr/>
            <p:nvPr/>
          </p:nvSpPr>
          <p:spPr>
            <a:xfrm>
              <a:off x="1000100" y="2786058"/>
              <a:ext cx="214314" cy="35719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srgbClr val="FFFFFF"/>
                </a:solidFill>
              </a:endParaRP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1142976" y="2714620"/>
              <a:ext cx="114300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400" b="1" dirty="0" smtClean="0">
                  <a:solidFill>
                    <a:srgbClr val="FFFFFF"/>
                  </a:solidFill>
                  <a:latin typeface="TH SarabunPSK" pitchFamily="34" charset="-34"/>
                  <a:cs typeface="TH SarabunPSK" pitchFamily="34" charset="-34"/>
                </a:rPr>
                <a:t>มฐ./ตัวชี้วัด</a:t>
              </a:r>
              <a:endParaRPr lang="th-TH" sz="2400" b="1" dirty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8" name="กลุ่ม 7"/>
          <p:cNvGrpSpPr/>
          <p:nvPr/>
        </p:nvGrpSpPr>
        <p:grpSpPr>
          <a:xfrm>
            <a:off x="6078016" y="2267905"/>
            <a:ext cx="2238400" cy="1015338"/>
            <a:chOff x="6078016" y="2267905"/>
            <a:chExt cx="2238400" cy="1015338"/>
          </a:xfrm>
        </p:grpSpPr>
        <p:sp>
          <p:nvSpPr>
            <p:cNvPr id="5" name="ลูกศรลง 4"/>
            <p:cNvSpPr/>
            <p:nvPr/>
          </p:nvSpPr>
          <p:spPr bwMode="auto">
            <a:xfrm rot="10800000">
              <a:off x="6989998" y="2267905"/>
              <a:ext cx="360040" cy="285751"/>
            </a:xfrm>
            <a:prstGeom prst="downArrow">
              <a:avLst/>
            </a:prstGeom>
            <a:solidFill>
              <a:srgbClr val="FFFF00"/>
            </a:solidFill>
            <a:ln w="12700" cap="sq" cmpd="sng" algn="ctr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r" fontAlgn="base">
                <a:spcBef>
                  <a:spcPct val="0"/>
                </a:spcBef>
                <a:spcAft>
                  <a:spcPct val="0"/>
                </a:spcAft>
              </a:pPr>
              <a:endParaRPr lang="th-TH" sz="1800" smtClean="0">
                <a:solidFill>
                  <a:srgbClr val="FFFFFF"/>
                </a:solidFill>
              </a:endParaRPr>
            </a:p>
          </p:txBody>
        </p:sp>
        <p:sp>
          <p:nvSpPr>
            <p:cNvPr id="7" name="กล่องข้อความ 6"/>
            <p:cNvSpPr txBox="1"/>
            <p:nvPr/>
          </p:nvSpPr>
          <p:spPr>
            <a:xfrm>
              <a:off x="6078016" y="2636912"/>
              <a:ext cx="22384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1800" b="1" dirty="0" smtClean="0">
                  <a:solidFill>
                    <a:srgbClr val="FFFF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เป้าหมายในการจัดการเรียนรู้</a:t>
              </a:r>
              <a:br>
                <a:rPr lang="th-TH" sz="1800" b="1" dirty="0" smtClean="0">
                  <a:solidFill>
                    <a:srgbClr val="FFFF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</a:br>
              <a:r>
                <a:rPr lang="th-TH" sz="1800" b="1" dirty="0" smtClean="0">
                  <a:solidFill>
                    <a:srgbClr val="FFFF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ของแต่ละแผน</a:t>
              </a:r>
              <a:endParaRPr lang="th-TH" sz="1800" b="1" dirty="0">
                <a:solidFill>
                  <a:srgbClr val="FFFFFF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grpSp>
        <p:nvGrpSpPr>
          <p:cNvPr id="61" name="กลุ่ม 60"/>
          <p:cNvGrpSpPr/>
          <p:nvPr/>
        </p:nvGrpSpPr>
        <p:grpSpPr>
          <a:xfrm>
            <a:off x="6024568" y="5628115"/>
            <a:ext cx="2238400" cy="1015338"/>
            <a:chOff x="6078016" y="2267905"/>
            <a:chExt cx="2238400" cy="1015338"/>
          </a:xfrm>
        </p:grpSpPr>
        <p:sp>
          <p:nvSpPr>
            <p:cNvPr id="62" name="ลูกศรลง 61"/>
            <p:cNvSpPr/>
            <p:nvPr/>
          </p:nvSpPr>
          <p:spPr bwMode="auto">
            <a:xfrm rot="10800000">
              <a:off x="6989998" y="2267905"/>
              <a:ext cx="360040" cy="285751"/>
            </a:xfrm>
            <a:prstGeom prst="downArrow">
              <a:avLst/>
            </a:prstGeom>
            <a:solidFill>
              <a:srgbClr val="FFFF00"/>
            </a:solidFill>
            <a:ln w="12700" cap="sq" cmpd="sng" algn="ctr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r" fontAlgn="base">
                <a:spcBef>
                  <a:spcPct val="0"/>
                </a:spcBef>
                <a:spcAft>
                  <a:spcPct val="0"/>
                </a:spcAft>
              </a:pPr>
              <a:endParaRPr lang="th-TH" sz="1800" smtClean="0">
                <a:solidFill>
                  <a:srgbClr val="FFFFFF"/>
                </a:solidFill>
              </a:endParaRPr>
            </a:p>
          </p:txBody>
        </p:sp>
        <p:sp>
          <p:nvSpPr>
            <p:cNvPr id="63" name="กล่องข้อความ 62"/>
            <p:cNvSpPr txBox="1"/>
            <p:nvPr/>
          </p:nvSpPr>
          <p:spPr>
            <a:xfrm>
              <a:off x="6078016" y="2636912"/>
              <a:ext cx="22384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1800" b="1" dirty="0" smtClean="0">
                  <a:solidFill>
                    <a:srgbClr val="FFFF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เป้าหมายในการจัดการเรียนรู้</a:t>
              </a:r>
              <a:br>
                <a:rPr lang="th-TH" sz="1800" b="1" dirty="0" smtClean="0">
                  <a:solidFill>
                    <a:srgbClr val="FFFF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</a:br>
              <a:r>
                <a:rPr lang="th-TH" sz="1800" b="1" dirty="0" smtClean="0">
                  <a:solidFill>
                    <a:srgbClr val="FFFF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ของแต่ละแผน</a:t>
              </a:r>
              <a:endParaRPr lang="th-TH" sz="1800" b="1" dirty="0">
                <a:solidFill>
                  <a:srgbClr val="FFFFFF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grpSp>
        <p:nvGrpSpPr>
          <p:cNvPr id="77" name="กลุ่ม 76"/>
          <p:cNvGrpSpPr/>
          <p:nvPr/>
        </p:nvGrpSpPr>
        <p:grpSpPr>
          <a:xfrm>
            <a:off x="8124796" y="567565"/>
            <a:ext cx="714404" cy="4732270"/>
            <a:chOff x="8124796" y="567565"/>
            <a:chExt cx="714404" cy="4732270"/>
          </a:xfrm>
        </p:grpSpPr>
        <p:cxnSp>
          <p:nvCxnSpPr>
            <p:cNvPr id="14" name="ตัวเชื่อมต่อตรง 13"/>
            <p:cNvCxnSpPr/>
            <p:nvPr/>
          </p:nvCxnSpPr>
          <p:spPr bwMode="auto">
            <a:xfrm>
              <a:off x="8839200" y="1207599"/>
              <a:ext cx="0" cy="3440601"/>
            </a:xfrm>
            <a:prstGeom prst="line">
              <a:avLst/>
            </a:prstGeom>
            <a:solidFill>
              <a:schemeClr val="accent1"/>
            </a:solidFill>
            <a:ln w="25400" cap="sq" cmpd="sng" algn="ctr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</p:cxnSp>
        <p:grpSp>
          <p:nvGrpSpPr>
            <p:cNvPr id="28" name="กลุ่ม 27"/>
            <p:cNvGrpSpPr/>
            <p:nvPr/>
          </p:nvGrpSpPr>
          <p:grpSpPr>
            <a:xfrm>
              <a:off x="8124796" y="3962400"/>
              <a:ext cx="714404" cy="1337435"/>
              <a:chOff x="8124796" y="3962400"/>
              <a:chExt cx="714404" cy="1337435"/>
            </a:xfrm>
          </p:grpSpPr>
          <p:cxnSp>
            <p:nvCxnSpPr>
              <p:cNvPr id="64" name="ตัวเชื่อมต่อตรง 63"/>
              <p:cNvCxnSpPr/>
              <p:nvPr/>
            </p:nvCxnSpPr>
            <p:spPr bwMode="auto">
              <a:xfrm>
                <a:off x="8458200" y="3962400"/>
                <a:ext cx="0" cy="1322815"/>
              </a:xfrm>
              <a:prstGeom prst="line">
                <a:avLst/>
              </a:prstGeom>
              <a:solidFill>
                <a:schemeClr val="accent1"/>
              </a:solidFill>
              <a:ln w="25400" cap="sq" cmpd="sng" algn="ctr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</p:cxnSp>
          <p:cxnSp>
            <p:nvCxnSpPr>
              <p:cNvPr id="65" name="ตัวเชื่อมต่อตรง 64"/>
              <p:cNvCxnSpPr/>
              <p:nvPr/>
            </p:nvCxnSpPr>
            <p:spPr bwMode="auto">
              <a:xfrm flipH="1">
                <a:off x="8124796" y="4648200"/>
                <a:ext cx="714404" cy="0"/>
              </a:xfrm>
              <a:prstGeom prst="line">
                <a:avLst/>
              </a:prstGeom>
              <a:solidFill>
                <a:schemeClr val="accent1"/>
              </a:solidFill>
              <a:ln w="25400" cap="sq" cmpd="sng" algn="ctr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</p:cxnSp>
          <p:cxnSp>
            <p:nvCxnSpPr>
              <p:cNvPr id="66" name="ตัวเชื่อมต่อตรง 65"/>
              <p:cNvCxnSpPr/>
              <p:nvPr/>
            </p:nvCxnSpPr>
            <p:spPr bwMode="auto">
              <a:xfrm flipH="1">
                <a:off x="8130988" y="3962400"/>
                <a:ext cx="314300" cy="0"/>
              </a:xfrm>
              <a:prstGeom prst="line">
                <a:avLst/>
              </a:prstGeom>
              <a:solidFill>
                <a:schemeClr val="accent1"/>
              </a:solidFill>
              <a:ln w="25400" cap="sq" cmpd="sng" algn="ctr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</p:cxnSp>
          <p:cxnSp>
            <p:nvCxnSpPr>
              <p:cNvPr id="67" name="ตัวเชื่อมต่อตรง 66"/>
              <p:cNvCxnSpPr/>
              <p:nvPr/>
            </p:nvCxnSpPr>
            <p:spPr bwMode="auto">
              <a:xfrm flipH="1">
                <a:off x="8154251" y="5299835"/>
                <a:ext cx="314300" cy="0"/>
              </a:xfrm>
              <a:prstGeom prst="line">
                <a:avLst/>
              </a:prstGeom>
              <a:solidFill>
                <a:schemeClr val="accent1"/>
              </a:solidFill>
              <a:ln w="25400" cap="sq" cmpd="sng" algn="ctr">
                <a:solidFill>
                  <a:schemeClr val="tx1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</p:spPr>
          </p:cxnSp>
        </p:grpSp>
        <p:cxnSp>
          <p:nvCxnSpPr>
            <p:cNvPr id="69" name="ตัวเชื่อมต่อตรง 68"/>
            <p:cNvCxnSpPr/>
            <p:nvPr/>
          </p:nvCxnSpPr>
          <p:spPr bwMode="auto">
            <a:xfrm>
              <a:off x="8539477" y="567565"/>
              <a:ext cx="0" cy="1322815"/>
            </a:xfrm>
            <a:prstGeom prst="line">
              <a:avLst/>
            </a:prstGeom>
            <a:solidFill>
              <a:schemeClr val="accent1"/>
            </a:solidFill>
            <a:ln w="25400" cap="sq" cmpd="sng" algn="ctr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</p:cxnSp>
        <p:cxnSp>
          <p:nvCxnSpPr>
            <p:cNvPr id="70" name="ตัวเชื่อมต่อตรง 69"/>
            <p:cNvCxnSpPr/>
            <p:nvPr/>
          </p:nvCxnSpPr>
          <p:spPr bwMode="auto">
            <a:xfrm flipH="1">
              <a:off x="8201847" y="1205753"/>
              <a:ext cx="637353" cy="0"/>
            </a:xfrm>
            <a:prstGeom prst="line">
              <a:avLst/>
            </a:prstGeom>
            <a:solidFill>
              <a:schemeClr val="accent1"/>
            </a:solidFill>
            <a:ln w="25400" cap="sq" cmpd="sng" algn="ctr">
              <a:solidFill>
                <a:schemeClr val="tx1"/>
              </a:solidFill>
              <a:prstDash val="solid"/>
              <a:round/>
              <a:headEnd type="none" w="sm" len="sm"/>
              <a:tailEnd type="triangle" w="lg" len="med"/>
            </a:ln>
            <a:effectLst/>
          </p:spPr>
        </p:cxnSp>
        <p:cxnSp>
          <p:nvCxnSpPr>
            <p:cNvPr id="71" name="ตัวเชื่อมต่อตรง 70"/>
            <p:cNvCxnSpPr/>
            <p:nvPr/>
          </p:nvCxnSpPr>
          <p:spPr bwMode="auto">
            <a:xfrm flipH="1">
              <a:off x="8201847" y="567565"/>
              <a:ext cx="327473" cy="0"/>
            </a:xfrm>
            <a:prstGeom prst="line">
              <a:avLst/>
            </a:prstGeom>
            <a:solidFill>
              <a:schemeClr val="accent1"/>
            </a:solidFill>
            <a:ln w="31750" cap="sq" cmpd="sng" algn="ctr">
              <a:solidFill>
                <a:schemeClr val="tx1"/>
              </a:solidFill>
              <a:prstDash val="solid"/>
              <a:round/>
              <a:headEnd type="none" w="sm" len="sm"/>
              <a:tailEnd type="triangle" w="lg" len="med"/>
            </a:ln>
            <a:effectLst/>
          </p:spPr>
        </p:cxnSp>
        <p:cxnSp>
          <p:nvCxnSpPr>
            <p:cNvPr id="76" name="ตัวเชื่อมต่อตรง 75"/>
            <p:cNvCxnSpPr/>
            <p:nvPr/>
          </p:nvCxnSpPr>
          <p:spPr bwMode="auto">
            <a:xfrm flipH="1">
              <a:off x="8201847" y="1876933"/>
              <a:ext cx="327473" cy="0"/>
            </a:xfrm>
            <a:prstGeom prst="line">
              <a:avLst/>
            </a:prstGeom>
            <a:solidFill>
              <a:schemeClr val="accent1"/>
            </a:solidFill>
            <a:ln w="31750" cap="sq" cmpd="sng" algn="ctr">
              <a:solidFill>
                <a:schemeClr val="tx1"/>
              </a:solidFill>
              <a:prstDash val="solid"/>
              <a:round/>
              <a:headEnd type="none" w="sm" len="sm"/>
              <a:tailEnd type="triangle" w="lg" len="med"/>
            </a:ln>
            <a:effectLst/>
          </p:spPr>
        </p:cxnSp>
      </p:grpSp>
    </p:spTree>
    <p:extLst>
      <p:ext uri="{BB962C8B-B14F-4D97-AF65-F5344CB8AC3E}">
        <p14:creationId xmlns:p14="http://schemas.microsoft.com/office/powerpoint/2010/main" val="3796352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กลุ่ม 5"/>
          <p:cNvGrpSpPr/>
          <p:nvPr/>
        </p:nvGrpSpPr>
        <p:grpSpPr>
          <a:xfrm>
            <a:off x="933882" y="1375058"/>
            <a:ext cx="7454542" cy="3384376"/>
            <a:chOff x="933882" y="1375058"/>
            <a:chExt cx="7454542" cy="3384376"/>
          </a:xfrm>
        </p:grpSpPr>
        <p:sp>
          <p:nvSpPr>
            <p:cNvPr id="2" name="สี่เหลี่ยมผืนผ้า 1"/>
            <p:cNvSpPr/>
            <p:nvPr/>
          </p:nvSpPr>
          <p:spPr bwMode="auto">
            <a:xfrm>
              <a:off x="933882" y="1700808"/>
              <a:ext cx="2448272" cy="2736304"/>
            </a:xfrm>
            <a:prstGeom prst="rect">
              <a:avLst/>
            </a:prstGeom>
            <a:solidFill>
              <a:schemeClr val="accent1"/>
            </a:solidFill>
            <a:ln w="12700" cap="sq" cmpd="sng" algn="ctr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3600" b="1" dirty="0" smtClean="0">
                  <a:solidFill>
                    <a:srgbClr val="00206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การจัด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3600" b="1" dirty="0" smtClean="0">
                  <a:solidFill>
                    <a:srgbClr val="00206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การเรียนรู้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3600" b="1" dirty="0" smtClean="0">
                  <a:solidFill>
                    <a:srgbClr val="00206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ในแต่ละ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3600" b="1" dirty="0" smtClean="0">
                  <a:solidFill>
                    <a:srgbClr val="00206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หน่วยการเรียนรู้</a:t>
              </a:r>
            </a:p>
          </p:txBody>
        </p:sp>
        <p:cxnSp>
          <p:nvCxnSpPr>
            <p:cNvPr id="5" name="ลูกศรเชื่อมต่อแบบตรง 4"/>
            <p:cNvCxnSpPr/>
            <p:nvPr/>
          </p:nvCxnSpPr>
          <p:spPr bwMode="auto">
            <a:xfrm>
              <a:off x="3431302" y="3068960"/>
              <a:ext cx="1224136" cy="0"/>
            </a:xfrm>
            <a:prstGeom prst="straightConnector1">
              <a:avLst/>
            </a:prstGeom>
            <a:solidFill>
              <a:schemeClr val="accent1"/>
            </a:solidFill>
            <a:ln w="73025" cap="sq" cmpd="sng" algn="ctr">
              <a:solidFill>
                <a:schemeClr val="tx1"/>
              </a:solidFill>
              <a:prstDash val="solid"/>
              <a:round/>
              <a:headEnd type="none" w="sm" len="sm"/>
              <a:tailEnd type="triangle"/>
            </a:ln>
            <a:effectLst/>
          </p:spPr>
        </p:cxnSp>
        <p:sp>
          <p:nvSpPr>
            <p:cNvPr id="8" name="สี่เหลี่ยมผืนผ้า 7"/>
            <p:cNvSpPr/>
            <p:nvPr/>
          </p:nvSpPr>
          <p:spPr bwMode="auto">
            <a:xfrm>
              <a:off x="4666868" y="1375058"/>
              <a:ext cx="3721556" cy="3384376"/>
            </a:xfrm>
            <a:prstGeom prst="rect">
              <a:avLst/>
            </a:prstGeom>
            <a:solidFill>
              <a:srgbClr val="FFFF00"/>
            </a:solidFill>
            <a:ln w="12700" cap="sq" cmpd="sng" algn="ctr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3600" b="1" dirty="0" smtClean="0">
                  <a:solidFill>
                    <a:srgbClr val="00206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ลักษณะพฤติกรรม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3600" b="1" dirty="0" smtClean="0">
                  <a:solidFill>
                    <a:srgbClr val="00206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ของมาตรฐานและตัวชี้วัด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3200" b="1" dirty="0" smtClean="0">
                  <a:solidFill>
                    <a:srgbClr val="C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  - ความรู้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3200" b="1" dirty="0" smtClean="0">
                  <a:solidFill>
                    <a:srgbClr val="C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  - ทักษะกระบวนการ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3200" b="1" dirty="0" smtClean="0">
                  <a:solidFill>
                    <a:srgbClr val="C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  - คุณลักษณะอันพึงประสงค์</a:t>
              </a:r>
            </a:p>
          </p:txBody>
        </p:sp>
      </p:grpSp>
      <p:sp>
        <p:nvSpPr>
          <p:cNvPr id="7" name="กล่องข้อความ 6"/>
          <p:cNvSpPr txBox="1"/>
          <p:nvPr/>
        </p:nvSpPr>
        <p:spPr>
          <a:xfrm>
            <a:off x="3414172" y="2489468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solidFill>
                  <a:srgbClr val="FFFF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สอดคล้อง</a:t>
            </a:r>
            <a:endParaRPr lang="th-TH" b="1" dirty="0">
              <a:solidFill>
                <a:srgbClr val="FFFFFF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462912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304800"/>
            <a:ext cx="9144000" cy="1371600"/>
          </a:xfrm>
          <a:solidFill>
            <a:srgbClr val="CCFFCC"/>
          </a:solidFill>
        </p:spPr>
        <p:txBody>
          <a:bodyPr>
            <a:normAutofit/>
          </a:bodyPr>
          <a:lstStyle/>
          <a:p>
            <a:pPr algn="ctr" eaLnBrk="1" hangingPunct="1"/>
            <a:r>
              <a:rPr lang="th-TH" sz="4800" b="1" dirty="0" smtClean="0">
                <a:solidFill>
                  <a:srgbClr val="FF0000"/>
                </a:solidFill>
                <a:effectLst/>
                <a:latin typeface="TH SarabunPSK" pitchFamily="34" charset="-34"/>
                <a:cs typeface="TH SarabunPSK" pitchFamily="34" charset="-34"/>
              </a:rPr>
              <a:t>กิจกรรมการจัดการเรียนรู้ </a:t>
            </a:r>
          </a:p>
        </p:txBody>
      </p:sp>
      <p:grpSp>
        <p:nvGrpSpPr>
          <p:cNvPr id="5" name="กลุ่ม 4"/>
          <p:cNvGrpSpPr/>
          <p:nvPr/>
        </p:nvGrpSpPr>
        <p:grpSpPr>
          <a:xfrm>
            <a:off x="381000" y="2024567"/>
            <a:ext cx="8347009" cy="4452433"/>
            <a:chOff x="296957" y="1658946"/>
            <a:chExt cx="8347009" cy="4452433"/>
          </a:xfrm>
        </p:grpSpPr>
        <p:sp>
          <p:nvSpPr>
            <p:cNvPr id="29699" name="Text Box 3"/>
            <p:cNvSpPr txBox="1">
              <a:spLocks noChangeArrowheads="1"/>
            </p:cNvSpPr>
            <p:nvPr/>
          </p:nvSpPr>
          <p:spPr bwMode="auto">
            <a:xfrm>
              <a:off x="323850" y="1658946"/>
              <a:ext cx="3435554" cy="1077218"/>
            </a:xfrm>
            <a:prstGeom prst="rect">
              <a:avLst/>
            </a:prstGeom>
            <a:noFill/>
            <a:ln w="12700">
              <a:solidFill>
                <a:srgbClr val="CC99FF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eaLnBrk="0" fontAlgn="base" latinLnBrk="1" hangingPunct="0">
                <a:spcBef>
                  <a:spcPct val="0"/>
                </a:spcBef>
                <a:spcAft>
                  <a:spcPct val="0"/>
                </a:spcAft>
              </a:pPr>
              <a:r>
                <a:rPr kumimoji="1" lang="th-TH" sz="3200" b="1" dirty="0">
                  <a:solidFill>
                    <a:srgbClr val="1F497D"/>
                  </a:solidFill>
                  <a:latin typeface="TH SarabunPSK" pitchFamily="34" charset="-34"/>
                  <a:ea typeface="Gulim" pitchFamily="34" charset="-127"/>
                  <a:cs typeface="TH SarabunPSK" pitchFamily="34" charset="-34"/>
                </a:rPr>
                <a:t>ความรู้หรือความสามารถ</a:t>
              </a:r>
              <a:br>
                <a:rPr kumimoji="1" lang="th-TH" sz="3200" b="1" dirty="0">
                  <a:solidFill>
                    <a:srgbClr val="1F497D"/>
                  </a:solidFill>
                  <a:latin typeface="TH SarabunPSK" pitchFamily="34" charset="-34"/>
                  <a:ea typeface="Gulim" pitchFamily="34" charset="-127"/>
                  <a:cs typeface="TH SarabunPSK" pitchFamily="34" charset="-34"/>
                </a:rPr>
              </a:br>
              <a:r>
                <a:rPr kumimoji="1" lang="th-TH" sz="3200" b="1" dirty="0">
                  <a:solidFill>
                    <a:srgbClr val="1F497D"/>
                  </a:solidFill>
                  <a:latin typeface="TH SarabunPSK" pitchFamily="34" charset="-34"/>
                  <a:ea typeface="Gulim" pitchFamily="34" charset="-127"/>
                  <a:cs typeface="TH SarabunPSK" pitchFamily="34" charset="-34"/>
                </a:rPr>
                <a:t>ทางสมอง </a:t>
              </a:r>
              <a:r>
                <a:rPr kumimoji="1" lang="en-US" sz="3200" b="1" dirty="0">
                  <a:solidFill>
                    <a:srgbClr val="1F497D"/>
                  </a:solidFill>
                  <a:latin typeface="TH SarabunPSK" pitchFamily="34" charset="-34"/>
                  <a:ea typeface="Gulim" pitchFamily="34" charset="-127"/>
                  <a:cs typeface="TH SarabunPSK" pitchFamily="34" charset="-34"/>
                </a:rPr>
                <a:t>(Knowledge)</a:t>
              </a:r>
              <a:r>
                <a:rPr kumimoji="1" lang="th-TH" sz="3200" b="1" dirty="0">
                  <a:solidFill>
                    <a:srgbClr val="1F497D"/>
                  </a:solidFill>
                  <a:latin typeface="TH SarabunPSK" pitchFamily="34" charset="-34"/>
                  <a:ea typeface="Gulim" pitchFamily="34" charset="-127"/>
                  <a:cs typeface="TH SarabunPSK" pitchFamily="34" charset="-34"/>
                </a:rPr>
                <a:t> </a:t>
              </a:r>
            </a:p>
          </p:txBody>
        </p:sp>
        <p:sp>
          <p:nvSpPr>
            <p:cNvPr id="29700" name="Text Box 4"/>
            <p:cNvSpPr txBox="1">
              <a:spLocks noChangeArrowheads="1"/>
            </p:cNvSpPr>
            <p:nvPr/>
          </p:nvSpPr>
          <p:spPr bwMode="auto">
            <a:xfrm>
              <a:off x="304801" y="3066871"/>
              <a:ext cx="3481382" cy="1200329"/>
            </a:xfrm>
            <a:prstGeom prst="rect">
              <a:avLst/>
            </a:prstGeom>
            <a:noFill/>
            <a:ln w="12700">
              <a:solidFill>
                <a:srgbClr val="CC99FF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eaLnBrk="0" fontAlgn="base" latinLnBrk="1" hangingPunct="0">
                <a:spcBef>
                  <a:spcPct val="0"/>
                </a:spcBef>
                <a:spcAft>
                  <a:spcPct val="0"/>
                </a:spcAft>
              </a:pPr>
              <a:r>
                <a:rPr kumimoji="1" lang="th-TH" sz="3600" b="1" dirty="0">
                  <a:solidFill>
                    <a:srgbClr val="1F497D"/>
                  </a:solidFill>
                  <a:latin typeface="TH SarabunPSK" pitchFamily="34" charset="-34"/>
                  <a:ea typeface="Gulim" pitchFamily="34" charset="-127"/>
                  <a:cs typeface="TH SarabunPSK" pitchFamily="34" charset="-34"/>
                </a:rPr>
                <a:t>ทักษะกระบวนการ</a:t>
              </a:r>
              <a:br>
                <a:rPr kumimoji="1" lang="th-TH" sz="3600" b="1" dirty="0">
                  <a:solidFill>
                    <a:srgbClr val="1F497D"/>
                  </a:solidFill>
                  <a:latin typeface="TH SarabunPSK" pitchFamily="34" charset="-34"/>
                  <a:ea typeface="Gulim" pitchFamily="34" charset="-127"/>
                  <a:cs typeface="TH SarabunPSK" pitchFamily="34" charset="-34"/>
                </a:rPr>
              </a:br>
              <a:r>
                <a:rPr kumimoji="1" lang="th-TH" sz="3600" b="1" dirty="0">
                  <a:solidFill>
                    <a:srgbClr val="1F497D"/>
                  </a:solidFill>
                  <a:latin typeface="TH SarabunPSK" pitchFamily="34" charset="-34"/>
                  <a:ea typeface="Gulim" pitchFamily="34" charset="-127"/>
                  <a:cs typeface="TH SarabunPSK" pitchFamily="34" charset="-34"/>
                </a:rPr>
                <a:t>(</a:t>
              </a:r>
              <a:r>
                <a:rPr kumimoji="1" lang="en-US" sz="3600" b="1" dirty="0">
                  <a:solidFill>
                    <a:srgbClr val="1F497D"/>
                  </a:solidFill>
                  <a:latin typeface="TH SarabunPSK" pitchFamily="34" charset="-34"/>
                  <a:ea typeface="Gulim" pitchFamily="34" charset="-127"/>
                  <a:cs typeface="TH SarabunPSK" pitchFamily="34" charset="-34"/>
                </a:rPr>
                <a:t>Process Skill)</a:t>
              </a:r>
              <a:r>
                <a:rPr kumimoji="1" lang="th-TH" sz="3600" b="1" dirty="0">
                  <a:solidFill>
                    <a:srgbClr val="1F497D"/>
                  </a:solidFill>
                  <a:latin typeface="TH SarabunPSK" pitchFamily="34" charset="-34"/>
                  <a:ea typeface="Gulim" pitchFamily="34" charset="-127"/>
                  <a:cs typeface="TH SarabunPSK" pitchFamily="34" charset="-34"/>
                </a:rPr>
                <a:t> </a:t>
              </a:r>
            </a:p>
          </p:txBody>
        </p:sp>
        <p:sp>
          <p:nvSpPr>
            <p:cNvPr id="29701" name="Text Box 5"/>
            <p:cNvSpPr txBox="1">
              <a:spLocks noChangeArrowheads="1"/>
            </p:cNvSpPr>
            <p:nvPr/>
          </p:nvSpPr>
          <p:spPr bwMode="auto">
            <a:xfrm>
              <a:off x="296957" y="4702930"/>
              <a:ext cx="3462332" cy="1200329"/>
            </a:xfrm>
            <a:prstGeom prst="rect">
              <a:avLst/>
            </a:prstGeom>
            <a:noFill/>
            <a:ln w="12700">
              <a:solidFill>
                <a:srgbClr val="CC99FF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eaLnBrk="0" fontAlgn="base" latinLnBrk="1" hangingPunct="0">
                <a:spcBef>
                  <a:spcPct val="0"/>
                </a:spcBef>
                <a:spcAft>
                  <a:spcPct val="0"/>
                </a:spcAft>
              </a:pPr>
              <a:r>
                <a:rPr kumimoji="1" lang="th-TH" sz="3600" b="1" dirty="0">
                  <a:solidFill>
                    <a:srgbClr val="1F497D"/>
                  </a:solidFill>
                  <a:latin typeface="TH SarabunPSK" pitchFamily="34" charset="-34"/>
                  <a:ea typeface="Gulim" pitchFamily="34" charset="-127"/>
                  <a:cs typeface="TH SarabunPSK" pitchFamily="34" charset="-34"/>
                </a:rPr>
                <a:t>คุณลักษณะอันพึงประสงค์ </a:t>
              </a:r>
              <a:r>
                <a:rPr kumimoji="1" lang="en-US" sz="3600" b="1" dirty="0" smtClean="0">
                  <a:solidFill>
                    <a:srgbClr val="1F497D"/>
                  </a:solidFill>
                  <a:latin typeface="TH SarabunPSK" pitchFamily="34" charset="-34"/>
                  <a:ea typeface="Gulim" pitchFamily="34" charset="-127"/>
                  <a:cs typeface="TH SarabunPSK" pitchFamily="34" charset="-34"/>
                </a:rPr>
                <a:t>(Attribute)</a:t>
              </a:r>
              <a:endParaRPr kumimoji="1" lang="th-TH" sz="3600" b="1" dirty="0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endParaRPr>
            </a:p>
          </p:txBody>
        </p:sp>
        <p:sp>
          <p:nvSpPr>
            <p:cNvPr id="8" name="สี่เหลี่ยมผืนผ้า 7"/>
            <p:cNvSpPr/>
            <p:nvPr/>
          </p:nvSpPr>
          <p:spPr>
            <a:xfrm>
              <a:off x="5715008" y="1676392"/>
              <a:ext cx="2928958" cy="114300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 latinLnBrk="1">
                <a:spcBef>
                  <a:spcPct val="0"/>
                </a:spcBef>
                <a:spcAft>
                  <a:spcPct val="0"/>
                </a:spcAft>
              </a:pPr>
              <a:r>
                <a:rPr kumimoji="1" lang="th-TH" b="1" dirty="0" smtClean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กิจกรรมบรรยาย สาธิต    การศึกษาค้นคว้า ใบงาน</a:t>
              </a:r>
              <a:endParaRPr kumimoji="1" lang="th-TH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9" name="สี่เหลี่ยมผืนผ้า 8"/>
            <p:cNvSpPr/>
            <p:nvPr/>
          </p:nvSpPr>
          <p:spPr>
            <a:xfrm>
              <a:off x="5715008" y="4459941"/>
              <a:ext cx="2928958" cy="165143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 latinLnBrk="1">
                <a:spcBef>
                  <a:spcPct val="0"/>
                </a:spcBef>
                <a:spcAft>
                  <a:spcPct val="0"/>
                </a:spcAft>
              </a:pPr>
              <a:r>
                <a:rPr kumimoji="1" lang="th-TH" b="1" dirty="0" smtClean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กิจกรรมฝึกประสบการณ์ที่เน้นประสบการณ์จริง</a:t>
              </a:r>
              <a:endParaRPr kumimoji="1" lang="th-TH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0" name="สี่เหลี่ยมผืนผ้า 9"/>
            <p:cNvSpPr/>
            <p:nvPr/>
          </p:nvSpPr>
          <p:spPr>
            <a:xfrm>
              <a:off x="5711810" y="3079376"/>
              <a:ext cx="2928958" cy="114300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 latinLnBrk="1">
                <a:spcBef>
                  <a:spcPct val="0"/>
                </a:spcBef>
                <a:spcAft>
                  <a:spcPct val="0"/>
                </a:spcAft>
              </a:pPr>
              <a:r>
                <a:rPr kumimoji="1" lang="th-TH" b="1" dirty="0" smtClean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กิจกรรมฝึกภาคปฏิบัติ</a:t>
              </a:r>
              <a:endParaRPr kumimoji="1" lang="th-TH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cxnSp>
          <p:nvCxnSpPr>
            <p:cNvPr id="12" name="ลูกศรเชื่อมต่อแบบตรง 11"/>
            <p:cNvCxnSpPr/>
            <p:nvPr/>
          </p:nvCxnSpPr>
          <p:spPr>
            <a:xfrm>
              <a:off x="3759406" y="2247895"/>
              <a:ext cx="1925627" cy="1"/>
            </a:xfrm>
            <a:prstGeom prst="straightConnector1">
              <a:avLst/>
            </a:prstGeom>
            <a:ln w="41275">
              <a:solidFill>
                <a:srgbClr val="C00000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ลูกศรเชื่อมต่อแบบตรง 21"/>
            <p:cNvCxnSpPr/>
            <p:nvPr/>
          </p:nvCxnSpPr>
          <p:spPr>
            <a:xfrm>
              <a:off x="3759404" y="5281879"/>
              <a:ext cx="1925627" cy="1"/>
            </a:xfrm>
            <a:prstGeom prst="straightConnector1">
              <a:avLst/>
            </a:prstGeom>
            <a:ln w="41275">
              <a:solidFill>
                <a:srgbClr val="C00000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ลูกศรเชื่อมต่อแบบตรง 22"/>
            <p:cNvCxnSpPr/>
            <p:nvPr/>
          </p:nvCxnSpPr>
          <p:spPr>
            <a:xfrm>
              <a:off x="3786183" y="3658999"/>
              <a:ext cx="1925627" cy="1"/>
            </a:xfrm>
            <a:prstGeom prst="straightConnector1">
              <a:avLst/>
            </a:prstGeom>
            <a:ln w="41275">
              <a:solidFill>
                <a:srgbClr val="C00000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669668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95536" y="2358008"/>
            <a:ext cx="8229600" cy="1143000"/>
          </a:xfrm>
        </p:spPr>
        <p:txBody>
          <a:bodyPr>
            <a:noAutofit/>
          </a:bodyPr>
          <a:lstStyle/>
          <a:p>
            <a:r>
              <a:rPr lang="th-TH" sz="6600" b="1" dirty="0" smtClean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องค์ประกอบที่ </a:t>
            </a:r>
            <a:r>
              <a:rPr lang="en-US" sz="6600" b="1" dirty="0" smtClean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3</a:t>
            </a:r>
            <a:r>
              <a:rPr lang="th-TH" sz="6600" b="1" dirty="0" smtClean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6600" b="1" dirty="0" smtClean="0">
                <a:solidFill>
                  <a:schemeClr val="accent6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66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การวัดและประเมินผล </a:t>
            </a:r>
            <a:r>
              <a:rPr lang="en-US" sz="66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6600" b="1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en-US" sz="66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(Evaluation)</a:t>
            </a:r>
            <a:endParaRPr lang="th-TH" sz="6600" b="1" dirty="0">
              <a:solidFill>
                <a:schemeClr val="tx2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51339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FFC5D-2BF4-4D05-A029-C1BF8D82C780}" type="slidenum">
              <a:rPr lang="en-US" smtClean="0">
                <a:solidFill>
                  <a:srgbClr val="FFFFFF"/>
                </a:solidFill>
              </a:rPr>
              <a:pPr/>
              <a:t>18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48" name="Title 1"/>
          <p:cNvSpPr txBox="1">
            <a:spLocks/>
          </p:cNvSpPr>
          <p:nvPr/>
        </p:nvSpPr>
        <p:spPr>
          <a:xfrm>
            <a:off x="395536" y="2924944"/>
            <a:ext cx="3168352" cy="1728192"/>
          </a:xfrm>
          <a:prstGeom prst="rect">
            <a:avLst/>
          </a:prstGeom>
          <a:solidFill>
            <a:srgbClr val="FFCCFF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defRPr/>
            </a:pPr>
            <a:r>
              <a:rPr lang="th-TH" sz="3200" b="1" spc="-100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th-TH" sz="3200" b="1" spc="-100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วัดและ</a:t>
            </a:r>
            <a:r>
              <a:rPr lang="th-TH" sz="3200" b="1" spc="-100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ประเมินผล</a:t>
            </a:r>
          </a:p>
          <a:p>
            <a:pPr algn="ctr">
              <a:defRPr/>
            </a:pPr>
            <a:r>
              <a:rPr lang="th-TH" sz="3200" b="1" spc="-100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ในชั้นเรียน</a:t>
            </a:r>
          </a:p>
          <a:p>
            <a:pPr algn="ctr">
              <a:defRPr/>
            </a:pPr>
            <a:r>
              <a:rPr lang="en-US" sz="3200" b="1" spc="-100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(Classroom Assessment)</a:t>
            </a:r>
            <a:endParaRPr lang="en-US" b="1" spc="-100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9" name="Rectangle 3"/>
          <p:cNvSpPr/>
          <p:nvPr/>
        </p:nvSpPr>
        <p:spPr>
          <a:xfrm>
            <a:off x="4355976" y="1196752"/>
            <a:ext cx="4216552" cy="1296144"/>
          </a:xfrm>
          <a:prstGeom prst="rect">
            <a:avLst/>
          </a:prstGeom>
          <a:solidFill>
            <a:srgbClr val="CCCCFF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rgbClr val="292934"/>
                </a:solidFill>
                <a:latin typeface="TH SarabunPSK" pitchFamily="34" charset="-34"/>
                <a:cs typeface="TH SarabunPSK" pitchFamily="34" charset="-34"/>
              </a:rPr>
              <a:t>การประเมินเพื่อการปรับปรุงและพัฒนา</a:t>
            </a:r>
          </a:p>
          <a:p>
            <a:pPr algn="ctr"/>
            <a:r>
              <a:rPr lang="th-TH" b="1" dirty="0" smtClean="0">
                <a:solidFill>
                  <a:srgbClr val="292934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b="1" dirty="0" smtClean="0">
                <a:solidFill>
                  <a:srgbClr val="292934"/>
                </a:solidFill>
                <a:latin typeface="TH SarabunPSK" pitchFamily="34" charset="-34"/>
                <a:cs typeface="TH SarabunPSK" pitchFamily="34" charset="-34"/>
              </a:rPr>
              <a:t>Formative Assessment)</a:t>
            </a:r>
            <a:endParaRPr lang="en-US" b="1" dirty="0">
              <a:solidFill>
                <a:srgbClr val="292934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Rectangle 3"/>
          <p:cNvSpPr/>
          <p:nvPr/>
        </p:nvSpPr>
        <p:spPr>
          <a:xfrm>
            <a:off x="4355976" y="4729237"/>
            <a:ext cx="4216552" cy="1296144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rgbClr val="292934"/>
                </a:solidFill>
                <a:latin typeface="TH SarabunPSK" pitchFamily="34" charset="-34"/>
                <a:cs typeface="TH SarabunPSK" pitchFamily="34" charset="-34"/>
              </a:rPr>
              <a:t>การประเมินเพื่อสรุปผลการเรียนรู้</a:t>
            </a:r>
          </a:p>
          <a:p>
            <a:pPr algn="ctr"/>
            <a:r>
              <a:rPr lang="th-TH" b="1" dirty="0" smtClean="0">
                <a:solidFill>
                  <a:srgbClr val="292934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b="1" dirty="0" smtClean="0">
                <a:solidFill>
                  <a:srgbClr val="292934"/>
                </a:solidFill>
                <a:latin typeface="TH SarabunPSK" pitchFamily="34" charset="-34"/>
                <a:cs typeface="TH SarabunPSK" pitchFamily="34" charset="-34"/>
              </a:rPr>
              <a:t>Summative Assessment)</a:t>
            </a:r>
            <a:endParaRPr lang="en-US" b="1" dirty="0">
              <a:solidFill>
                <a:srgbClr val="292934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4" name="ลูกศรเชื่อมต่อแบบตรง 3"/>
          <p:cNvCxnSpPr>
            <a:stCxn id="48" idx="3"/>
          </p:cNvCxnSpPr>
          <p:nvPr/>
        </p:nvCxnSpPr>
        <p:spPr>
          <a:xfrm flipV="1">
            <a:off x="3563888" y="2564904"/>
            <a:ext cx="1656184" cy="1224136"/>
          </a:xfrm>
          <a:prstGeom prst="straightConnector1">
            <a:avLst/>
          </a:prstGeom>
          <a:ln w="63500">
            <a:solidFill>
              <a:srgbClr val="92D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ลูกศรเชื่อมต่อแบบตรง 13"/>
          <p:cNvCxnSpPr/>
          <p:nvPr/>
        </p:nvCxnSpPr>
        <p:spPr>
          <a:xfrm>
            <a:off x="3563888" y="3789040"/>
            <a:ext cx="1944216" cy="864096"/>
          </a:xfrm>
          <a:prstGeom prst="straightConnector1">
            <a:avLst/>
          </a:prstGeom>
          <a:ln w="63500">
            <a:solidFill>
              <a:srgbClr val="92D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3597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>
          <a:xfrm>
            <a:off x="6457950" y="6142037"/>
            <a:ext cx="2057400" cy="365125"/>
          </a:xfrm>
        </p:spPr>
        <p:txBody>
          <a:bodyPr/>
          <a:lstStyle/>
          <a:p>
            <a:fld id="{915EE44C-9E49-499D-9733-C9F83698711B}" type="slidenum"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pPr/>
              <a:t>19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928662" y="500042"/>
            <a:ext cx="2786082" cy="250033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en-US" sz="3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"/>
              </a:rPr>
              <a:t></a:t>
            </a:r>
            <a:r>
              <a:rPr kumimoji="1" lang="th-TH" sz="3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การตรวจสอบคุณภาพผู้เรียน</a:t>
            </a:r>
          </a:p>
          <a:p>
            <a:pPr algn="ctr"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th-TH" sz="3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(โดยการทดสอบ)</a:t>
            </a:r>
            <a:endParaRPr kumimoji="1" lang="th-TH" sz="36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7" name="ลูกศรเชื่อมต่อแบบตรง 6"/>
          <p:cNvCxnSpPr>
            <a:stCxn id="5" idx="3"/>
          </p:cNvCxnSpPr>
          <p:nvPr/>
        </p:nvCxnSpPr>
        <p:spPr>
          <a:xfrm flipV="1">
            <a:off x="3714744" y="928671"/>
            <a:ext cx="1428760" cy="821536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ลูกศรเชื่อมต่อแบบตรง 7"/>
          <p:cNvCxnSpPr>
            <a:stCxn id="5" idx="3"/>
          </p:cNvCxnSpPr>
          <p:nvPr/>
        </p:nvCxnSpPr>
        <p:spPr>
          <a:xfrm>
            <a:off x="3714744" y="1750207"/>
            <a:ext cx="1428760" cy="392909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สี่เหลี่ยมผืนผ้า 9"/>
          <p:cNvSpPr/>
          <p:nvPr/>
        </p:nvSpPr>
        <p:spPr>
          <a:xfrm>
            <a:off x="5143504" y="500042"/>
            <a:ext cx="3429024" cy="857256"/>
          </a:xfrm>
          <a:prstGeom prst="rect">
            <a:avLst/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th-TH" sz="3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มาตรฐานที่ผ่าน</a:t>
            </a:r>
            <a:endParaRPr kumimoji="1" lang="th-TH" sz="36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5143504" y="1643050"/>
            <a:ext cx="3429024" cy="85725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th-TH" sz="36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มาตรฐานที่บกพร่อง</a:t>
            </a:r>
            <a:endParaRPr kumimoji="1" lang="th-TH" sz="36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สี่เหลี่ยมผืนผ้า 14"/>
          <p:cNvSpPr/>
          <p:nvPr/>
        </p:nvSpPr>
        <p:spPr>
          <a:xfrm>
            <a:off x="5500694" y="3357562"/>
            <a:ext cx="3214710" cy="321471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en-US" sz="3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  <a:sym typeface="Wingdings"/>
              </a:rPr>
              <a:t></a:t>
            </a:r>
            <a:r>
              <a:rPr kumimoji="1" lang="th-TH" sz="3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ค้นหาสาเหตุของ</a:t>
            </a:r>
          </a:p>
          <a:p>
            <a:pPr algn="ctr"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th-TH" sz="3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ข้อบกพร่อง</a:t>
            </a:r>
          </a:p>
          <a:p>
            <a:pPr algn="ctr"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th-TH" sz="3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(โดยการวิเคราะห์</a:t>
            </a:r>
          </a:p>
          <a:p>
            <a:pPr algn="ctr"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th-TH" sz="3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การตอบข้อคำถาม</a:t>
            </a:r>
          </a:p>
          <a:p>
            <a:pPr algn="ctr"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th-TH" sz="3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ของผู้เรียน)</a:t>
            </a:r>
            <a:endParaRPr kumimoji="1" lang="th-TH" sz="36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16" name="ลูกศรเชื่อมต่อแบบตรง 15"/>
          <p:cNvCxnSpPr/>
          <p:nvPr/>
        </p:nvCxnSpPr>
        <p:spPr>
          <a:xfrm rot="5400000">
            <a:off x="6465901" y="2892421"/>
            <a:ext cx="785818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ลูกศรเชื่อมต่อแบบตรง 21"/>
          <p:cNvCxnSpPr/>
          <p:nvPr/>
        </p:nvCxnSpPr>
        <p:spPr>
          <a:xfrm rot="10800000">
            <a:off x="4000496" y="4927609"/>
            <a:ext cx="1500198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สี่เหลี่ยมผืนผ้า 24"/>
          <p:cNvSpPr/>
          <p:nvPr/>
        </p:nvSpPr>
        <p:spPr>
          <a:xfrm>
            <a:off x="357158" y="4000504"/>
            <a:ext cx="3643338" cy="2000264"/>
          </a:xfrm>
          <a:prstGeom prst="rect">
            <a:avLst/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th-TH" sz="3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การพัฒนาหรือ</a:t>
            </a:r>
          </a:p>
          <a:p>
            <a:pPr algn="ctr"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th-TH" sz="3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ปรับปรุงแก้ไข</a:t>
            </a:r>
          </a:p>
          <a:p>
            <a:pPr algn="ctr"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th-TH" sz="3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(โดยการทำวิจัยในชั้นเรียน)</a:t>
            </a:r>
            <a:endParaRPr kumimoji="1" lang="th-TH" sz="36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5730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4738" name="Rectangle 2"/>
          <p:cNvSpPr>
            <a:spLocks noChangeArrowheads="1"/>
          </p:cNvSpPr>
          <p:nvPr/>
        </p:nvSpPr>
        <p:spPr bwMode="auto">
          <a:xfrm>
            <a:off x="255616" y="142852"/>
            <a:ext cx="8459788" cy="603250"/>
          </a:xfrm>
          <a:prstGeom prst="rect">
            <a:avLst/>
          </a:prstGeom>
          <a:solidFill>
            <a:srgbClr val="FFCC00"/>
          </a:solidFill>
          <a:ln w="9525">
            <a:noFill/>
            <a:miter lim="800000"/>
            <a:headEnd/>
            <a:tailEnd/>
          </a:ln>
          <a:effectLst/>
        </p:spPr>
        <p:txBody>
          <a:bodyPr anchor="ctr" anchorCtr="0"/>
          <a:lstStyle/>
          <a:p>
            <a:pPr algn="ctr"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th-TH" sz="4000" b="1" dirty="0">
                <a:solidFill>
                  <a:srgbClr val="000099"/>
                </a:solidFill>
                <a:latin typeface="TH SarabunPSK" pitchFamily="34" charset="-34"/>
                <a:ea typeface="-윤고딕140" pitchFamily="18" charset="-127"/>
                <a:cs typeface="TH SarabunPSK" pitchFamily="34" charset="-34"/>
              </a:rPr>
              <a:t>ขั้นตอนการสร้าง</a:t>
            </a:r>
            <a:r>
              <a:rPr kumimoji="1" lang="th-TH" sz="4000" b="1" dirty="0" smtClean="0">
                <a:solidFill>
                  <a:srgbClr val="000099"/>
                </a:solidFill>
                <a:latin typeface="TH SarabunPSK" pitchFamily="34" charset="-34"/>
                <a:ea typeface="-윤고딕140" pitchFamily="18" charset="-127"/>
                <a:cs typeface="TH SarabunPSK" pitchFamily="34" charset="-34"/>
              </a:rPr>
              <a:t>ข้อสอบวัดและประเมินผลในชั้นเรียน</a:t>
            </a:r>
            <a:endParaRPr kumimoji="1" lang="en-US" sz="4000" b="1" dirty="0">
              <a:solidFill>
                <a:srgbClr val="000099"/>
              </a:solidFill>
              <a:latin typeface="TH SarabunPSK" pitchFamily="34" charset="-34"/>
              <a:ea typeface="-윤고딕140" pitchFamily="18" charset="-127"/>
              <a:cs typeface="TH SarabunPSK" pitchFamily="34" charset="-34"/>
            </a:endParaRPr>
          </a:p>
        </p:txBody>
      </p:sp>
      <p:sp>
        <p:nvSpPr>
          <p:cNvPr id="884741" name="Rectangle 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255616" y="5553893"/>
            <a:ext cx="3725778" cy="104345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176200" prstMaterial="legacyMatte">
            <a:bevelT w="13500" h="13500" prst="angle"/>
            <a:bevelB w="13500" h="13500" prst="angle"/>
            <a:extrusionClr>
              <a:srgbClr val="5959A7"/>
            </a:extrusionClr>
          </a:sp3d>
        </p:spPr>
        <p:txBody>
          <a:bodyPr lIns="18000" rIns="18000" anchor="ctr">
            <a:flatTx/>
          </a:bodyPr>
          <a:lstStyle/>
          <a:p>
            <a:pPr algn="ctr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การ</a:t>
            </a:r>
            <a:r>
              <a:rPr lang="th-TH" sz="32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ตรวจสอบภาษา/</a:t>
            </a:r>
            <a:endParaRPr lang="th-TH" sz="3200" b="1" dirty="0">
              <a:solidFill>
                <a:prstClr val="black"/>
              </a:solidFill>
              <a:latin typeface="TH SarabunPSK" pitchFamily="34" charset="-34"/>
              <a:ea typeface="Gulim" pitchFamily="34" charset="-127"/>
              <a:cs typeface="TH SarabunPSK" pitchFamily="34" charset="-34"/>
            </a:endParaRPr>
          </a:p>
          <a:p>
            <a:pPr algn="ctr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r>
              <a:rPr lang="th-TH" sz="32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ความถูกต้องตามหลักการวัดผล</a:t>
            </a:r>
            <a:endParaRPr lang="en-US" sz="3200" b="1" dirty="0">
              <a:solidFill>
                <a:prstClr val="black"/>
              </a:solidFill>
              <a:latin typeface="TH SarabunPSK" pitchFamily="34" charset="-34"/>
              <a:ea typeface="Gulim" pitchFamily="34" charset="-127"/>
              <a:cs typeface="TH SarabunPSK" pitchFamily="34" charset="-34"/>
            </a:endParaRPr>
          </a:p>
        </p:txBody>
      </p:sp>
      <p:sp>
        <p:nvSpPr>
          <p:cNvPr id="884753" name="Text Box 17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5219700" y="1052513"/>
            <a:ext cx="3168650" cy="584775"/>
          </a:xfrm>
          <a:prstGeom prst="rect">
            <a:avLst/>
          </a:prstGeom>
          <a:solidFill>
            <a:schemeClr val="bg1"/>
          </a:solidFill>
          <a:ln w="12700" cap="sq">
            <a:noFill/>
            <a:miter lim="800000"/>
            <a:headEnd type="none" w="sm" len="sm"/>
            <a:tailEnd type="none" w="sm" len="sm"/>
          </a:ln>
          <a:effectLst/>
          <a:scene3d>
            <a:camera prst="legacyObliqueTopRight"/>
            <a:lightRig rig="legacyFlat3" dir="b"/>
          </a:scene3d>
          <a:sp3d extrusionH="176200" prstMaterial="legacyMatte">
            <a:bevelT w="13500" h="13500" prst="angle"/>
            <a:bevelB w="13500" h="13500" prst="angle"/>
            <a:extrusionClr>
              <a:srgbClr val="9933FF"/>
            </a:extrusionClr>
          </a:sp3d>
        </p:spPr>
        <p:txBody>
          <a:bodyPr>
            <a:spAutoFit/>
            <a:flatTx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th-TH" sz="32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วิเคราะห์มาตรฐาน</a:t>
            </a:r>
            <a:endParaRPr lang="th-TH" sz="3200" b="1" dirty="0">
              <a:solidFill>
                <a:prstClr val="black"/>
              </a:solidFill>
              <a:latin typeface="TH SarabunPSK" pitchFamily="34" charset="-34"/>
              <a:ea typeface="Gulim" pitchFamily="34" charset="-127"/>
              <a:cs typeface="TH SarabunPSK" pitchFamily="34" charset="-34"/>
            </a:endParaRPr>
          </a:p>
        </p:txBody>
      </p:sp>
      <p:sp>
        <p:nvSpPr>
          <p:cNvPr id="884755" name="Line 19"/>
          <p:cNvSpPr>
            <a:spLocks noChangeShapeType="1"/>
          </p:cNvSpPr>
          <p:nvPr/>
        </p:nvSpPr>
        <p:spPr bwMode="auto">
          <a:xfrm flipH="1">
            <a:off x="4500563" y="1341438"/>
            <a:ext cx="576262" cy="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stealth" w="lg" len="lg"/>
          </a:ln>
          <a:effectLst/>
        </p:spPr>
        <p:txBody>
          <a:bodyPr wrap="none" anchor="ctr"/>
          <a:lstStyle/>
          <a:p>
            <a:pPr fontAlgn="base" latinLnBrk="1">
              <a:spcBef>
                <a:spcPct val="0"/>
              </a:spcBef>
              <a:spcAft>
                <a:spcPct val="0"/>
              </a:spcAft>
            </a:pPr>
            <a:endParaRPr kumimoji="1" lang="th-TH" sz="1800">
              <a:solidFill>
                <a:prstClr val="black"/>
              </a:solidFill>
              <a:latin typeface="Gulim" pitchFamily="34" charset="-127"/>
              <a:ea typeface="Gulim" pitchFamily="34" charset="-127"/>
            </a:endParaRPr>
          </a:p>
        </p:txBody>
      </p:sp>
      <p:sp>
        <p:nvSpPr>
          <p:cNvPr id="884759" name="Text Box 23"/>
          <p:cNvSpPr txBox="1">
            <a:spLocks noChangeArrowheads="1"/>
          </p:cNvSpPr>
          <p:nvPr/>
        </p:nvSpPr>
        <p:spPr bwMode="auto">
          <a:xfrm>
            <a:off x="3189316" y="4160007"/>
            <a:ext cx="2592387" cy="584775"/>
          </a:xfrm>
          <a:prstGeom prst="rect">
            <a:avLst/>
          </a:prstGeom>
          <a:solidFill>
            <a:schemeClr val="bg1"/>
          </a:solidFill>
          <a:ln w="38100">
            <a:solidFill>
              <a:srgbClr val="CC0099"/>
            </a:solidFill>
            <a:miter lim="800000"/>
            <a:headEnd/>
            <a:tailEnd/>
          </a:ln>
          <a:effectLst/>
        </p:spPr>
        <p:txBody>
          <a:bodyPr lIns="0" rIns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32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นำข้อสอบทดลอง</a:t>
            </a: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ใช้</a:t>
            </a:r>
            <a:endParaRPr kumimoji="1" lang="th-TH" sz="3200" dirty="0">
              <a:solidFill>
                <a:prstClr val="black"/>
              </a:solidFill>
              <a:latin typeface="TH SarabunPSK" pitchFamily="34" charset="-34"/>
              <a:ea typeface="Gulim" pitchFamily="34" charset="-127"/>
              <a:cs typeface="TH SarabunPSK" pitchFamily="34" charset="-34"/>
            </a:endParaRPr>
          </a:p>
        </p:txBody>
      </p:sp>
      <p:sp>
        <p:nvSpPr>
          <p:cNvPr id="884760" name="Text Box 24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3584567" y="2649975"/>
            <a:ext cx="4472649" cy="584775"/>
          </a:xfrm>
          <a:prstGeom prst="rect">
            <a:avLst/>
          </a:prstGeom>
          <a:solidFill>
            <a:schemeClr val="bg1"/>
          </a:solidFill>
          <a:ln w="38100">
            <a:solidFill>
              <a:srgbClr val="FF00FF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fontAlgn="base" latinLnBrk="1">
              <a:spcBef>
                <a:spcPct val="50000"/>
              </a:spcBef>
              <a:spcAft>
                <a:spcPct val="0"/>
              </a:spcAft>
            </a:pPr>
            <a:r>
              <a:rPr kumimoji="1" lang="th-TH" sz="3200" b="1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การวิเคราะห์คุณภาพข้อสอบ/แบบสอบ</a:t>
            </a:r>
          </a:p>
        </p:txBody>
      </p:sp>
      <p:sp>
        <p:nvSpPr>
          <p:cNvPr id="24" name="Text Box 23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5879452" y="5501171"/>
            <a:ext cx="2843417" cy="1077218"/>
          </a:xfrm>
          <a:prstGeom prst="rect">
            <a:avLst/>
          </a:prstGeom>
          <a:solidFill>
            <a:schemeClr val="bg1"/>
          </a:solidFill>
          <a:ln w="38100">
            <a:solidFill>
              <a:srgbClr val="CC0099"/>
            </a:solidFill>
            <a:miter lim="800000"/>
            <a:headEnd/>
            <a:tailEnd/>
          </a:ln>
          <a:effectLst/>
        </p:spPr>
        <p:txBody>
          <a:bodyPr wrap="square" lIns="0" rIns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32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นำข้อสอบไปใช้/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32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เก็บเข้าคลังข้อสอบ</a:t>
            </a:r>
            <a:endParaRPr kumimoji="1" lang="th-TH" sz="3200" dirty="0">
              <a:solidFill>
                <a:prstClr val="black"/>
              </a:solidFill>
              <a:latin typeface="TH SarabunPSK" pitchFamily="34" charset="-34"/>
              <a:ea typeface="Gulim" pitchFamily="34" charset="-127"/>
              <a:cs typeface="TH SarabunPSK" pitchFamily="34" charset="-34"/>
            </a:endParaRPr>
          </a:p>
        </p:txBody>
      </p:sp>
      <p:sp>
        <p:nvSpPr>
          <p:cNvPr id="25" name="Line 19"/>
          <p:cNvSpPr>
            <a:spLocks noChangeShapeType="1"/>
          </p:cNvSpPr>
          <p:nvPr/>
        </p:nvSpPr>
        <p:spPr bwMode="auto">
          <a:xfrm flipH="1">
            <a:off x="1714480" y="1571612"/>
            <a:ext cx="4758" cy="285752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stealth" w="lg" len="lg"/>
          </a:ln>
          <a:effectLst/>
        </p:spPr>
        <p:txBody>
          <a:bodyPr wrap="none" anchor="ctr"/>
          <a:lstStyle/>
          <a:p>
            <a:pPr fontAlgn="base" latinLnBrk="1">
              <a:spcBef>
                <a:spcPct val="0"/>
              </a:spcBef>
              <a:spcAft>
                <a:spcPct val="0"/>
              </a:spcAft>
            </a:pPr>
            <a:endParaRPr kumimoji="1" lang="th-TH" sz="1800">
              <a:solidFill>
                <a:prstClr val="black"/>
              </a:solidFill>
              <a:latin typeface="Gulim" pitchFamily="34" charset="-127"/>
              <a:ea typeface="Gulim" pitchFamily="34" charset="-127"/>
            </a:endParaRPr>
          </a:p>
        </p:txBody>
      </p:sp>
      <p:sp>
        <p:nvSpPr>
          <p:cNvPr id="23" name="Text Box 18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285720" y="1000108"/>
            <a:ext cx="3929090" cy="584775"/>
          </a:xfrm>
          <a:prstGeom prst="rect">
            <a:avLst/>
          </a:prstGeom>
          <a:solidFill>
            <a:schemeClr val="bg1"/>
          </a:solidFill>
          <a:ln w="12700" cap="sq">
            <a:noFill/>
            <a:miter lim="800000"/>
            <a:headEnd type="none" w="sm" len="sm"/>
            <a:tailEnd type="none" w="sm" len="sm"/>
          </a:ln>
          <a:effectLst/>
          <a:scene3d>
            <a:camera prst="legacyObliqueTopRight"/>
            <a:lightRig rig="legacyFlat3" dir="b"/>
          </a:scene3d>
          <a:sp3d extrusionH="176200" prstMaterial="legacyMatte">
            <a:bevelT w="13500" h="13500" prst="angle"/>
            <a:bevelB w="13500" h="13500" prst="angle"/>
            <a:extrusionClr>
              <a:srgbClr val="9933FF"/>
            </a:extrusionClr>
          </a:sp3d>
        </p:spPr>
        <p:txBody>
          <a:bodyPr wrap="square">
            <a:spAutoFit/>
            <a:flatTx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th-TH" sz="32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กำหนดกรอบในการประเมิน</a:t>
            </a:r>
            <a:endParaRPr lang="th-TH" sz="3200" b="1" dirty="0">
              <a:solidFill>
                <a:prstClr val="black"/>
              </a:solidFill>
              <a:latin typeface="TH SarabunPSK" pitchFamily="34" charset="-34"/>
              <a:ea typeface="Gulim" pitchFamily="34" charset="-127"/>
              <a:cs typeface="TH SarabunPSK" pitchFamily="34" charset="-34"/>
            </a:endParaRPr>
          </a:p>
        </p:txBody>
      </p:sp>
      <p:sp>
        <p:nvSpPr>
          <p:cNvPr id="31" name="Text Box 18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357158" y="2000240"/>
            <a:ext cx="2736850" cy="584775"/>
          </a:xfrm>
          <a:prstGeom prst="rect">
            <a:avLst/>
          </a:prstGeom>
          <a:solidFill>
            <a:schemeClr val="bg1"/>
          </a:solidFill>
          <a:ln w="12700" cap="sq">
            <a:noFill/>
            <a:miter lim="800000"/>
            <a:headEnd type="none" w="sm" len="sm"/>
            <a:tailEnd type="none" w="sm" len="sm"/>
          </a:ln>
          <a:effectLst/>
          <a:scene3d>
            <a:camera prst="legacyObliqueTopRight"/>
            <a:lightRig rig="legacyFlat3" dir="b"/>
          </a:scene3d>
          <a:sp3d extrusionH="176200" prstMaterial="legacyMatte">
            <a:bevelT w="13500" h="13500" prst="angle"/>
            <a:bevelB w="13500" h="13500" prst="angle"/>
            <a:extrusionClr>
              <a:srgbClr val="9933FF"/>
            </a:extrusionClr>
          </a:sp3d>
        </p:spPr>
        <p:txBody>
          <a:bodyPr>
            <a:spAutoFit/>
            <a:flatTx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th-TH" sz="32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แผนผังแบบสอบ</a:t>
            </a:r>
            <a:endParaRPr lang="th-TH" sz="3200" b="1" dirty="0">
              <a:solidFill>
                <a:prstClr val="black"/>
              </a:solidFill>
              <a:latin typeface="TH SarabunPSK" pitchFamily="34" charset="-34"/>
              <a:ea typeface="Gulim" pitchFamily="34" charset="-127"/>
              <a:cs typeface="TH SarabunPSK" pitchFamily="34" charset="-34"/>
            </a:endParaRPr>
          </a:p>
        </p:txBody>
      </p:sp>
      <p:sp>
        <p:nvSpPr>
          <p:cNvPr id="34" name="Line 19"/>
          <p:cNvSpPr>
            <a:spLocks noChangeShapeType="1"/>
          </p:cNvSpPr>
          <p:nvPr/>
        </p:nvSpPr>
        <p:spPr bwMode="auto">
          <a:xfrm flipH="1">
            <a:off x="1714480" y="2643182"/>
            <a:ext cx="4758" cy="285752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stealth" w="lg" len="lg"/>
          </a:ln>
          <a:effectLst/>
        </p:spPr>
        <p:txBody>
          <a:bodyPr wrap="none" anchor="ctr"/>
          <a:lstStyle/>
          <a:p>
            <a:pPr fontAlgn="base" latinLnBrk="1">
              <a:spcBef>
                <a:spcPct val="0"/>
              </a:spcBef>
              <a:spcAft>
                <a:spcPct val="0"/>
              </a:spcAft>
            </a:pPr>
            <a:endParaRPr kumimoji="1" lang="th-TH" sz="1800">
              <a:solidFill>
                <a:prstClr val="black"/>
              </a:solidFill>
              <a:latin typeface="Gulim" pitchFamily="34" charset="-127"/>
              <a:ea typeface="Gulim" pitchFamily="34" charset="-127"/>
            </a:endParaRPr>
          </a:p>
        </p:txBody>
      </p:sp>
      <p:sp>
        <p:nvSpPr>
          <p:cNvPr id="35" name="Text Box 23"/>
          <p:cNvSpPr txBox="1">
            <a:spLocks noChangeArrowheads="1"/>
          </p:cNvSpPr>
          <p:nvPr/>
        </p:nvSpPr>
        <p:spPr bwMode="auto">
          <a:xfrm>
            <a:off x="6000760" y="3786190"/>
            <a:ext cx="2714644" cy="954107"/>
          </a:xfrm>
          <a:prstGeom prst="rect">
            <a:avLst/>
          </a:prstGeom>
          <a:solidFill>
            <a:schemeClr val="bg1"/>
          </a:solidFill>
          <a:ln w="38100">
            <a:solidFill>
              <a:srgbClr val="CC0099"/>
            </a:solidFill>
            <a:miter lim="800000"/>
            <a:headEnd/>
            <a:tailEnd/>
          </a:ln>
          <a:effectLst/>
        </p:spPr>
        <p:txBody>
          <a:bodyPr wrap="square" lIns="0" rIns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ปรับปรุง/บรรณาธิการกิจ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ข้อสอบ/แบบสอบ</a:t>
            </a:r>
            <a:endParaRPr kumimoji="1" lang="th-TH" dirty="0">
              <a:solidFill>
                <a:prstClr val="black"/>
              </a:solidFill>
              <a:latin typeface="TH SarabunPSK" pitchFamily="34" charset="-34"/>
              <a:ea typeface="Gulim" pitchFamily="34" charset="-127"/>
              <a:cs typeface="TH SarabunPSK" pitchFamily="34" charset="-34"/>
            </a:endParaRPr>
          </a:p>
        </p:txBody>
      </p:sp>
      <p:sp>
        <p:nvSpPr>
          <p:cNvPr id="41" name="Line 19"/>
          <p:cNvSpPr>
            <a:spLocks noChangeShapeType="1"/>
          </p:cNvSpPr>
          <p:nvPr/>
        </p:nvSpPr>
        <p:spPr bwMode="auto">
          <a:xfrm>
            <a:off x="7457077" y="4786321"/>
            <a:ext cx="8161" cy="714849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stealth" w="lg" len="lg"/>
          </a:ln>
          <a:effectLst/>
        </p:spPr>
        <p:txBody>
          <a:bodyPr wrap="none" anchor="ctr"/>
          <a:lstStyle/>
          <a:p>
            <a:pPr fontAlgn="base" latinLnBrk="1">
              <a:spcBef>
                <a:spcPct val="0"/>
              </a:spcBef>
              <a:spcAft>
                <a:spcPct val="0"/>
              </a:spcAft>
            </a:pPr>
            <a:endParaRPr kumimoji="1" lang="th-TH" sz="1800">
              <a:solidFill>
                <a:prstClr val="black"/>
              </a:solidFill>
              <a:latin typeface="Gulim" pitchFamily="34" charset="-127"/>
              <a:ea typeface="Gulim" pitchFamily="34" charset="-127"/>
            </a:endParaRPr>
          </a:p>
        </p:txBody>
      </p:sp>
      <p:cxnSp>
        <p:nvCxnSpPr>
          <p:cNvPr id="45" name="ลูกศรเชื่อมต่อแบบตรง 44"/>
          <p:cNvCxnSpPr/>
          <p:nvPr/>
        </p:nvCxnSpPr>
        <p:spPr>
          <a:xfrm flipV="1">
            <a:off x="3851920" y="4740297"/>
            <a:ext cx="0" cy="734746"/>
          </a:xfrm>
          <a:prstGeom prst="straightConnector1">
            <a:avLst/>
          </a:prstGeom>
          <a:ln w="38100">
            <a:solidFill>
              <a:srgbClr val="C000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ลูกศรเชื่อมต่อแบบตรง 49"/>
          <p:cNvCxnSpPr>
            <a:endCxn id="24" idx="1"/>
          </p:cNvCxnSpPr>
          <p:nvPr/>
        </p:nvCxnSpPr>
        <p:spPr>
          <a:xfrm>
            <a:off x="4040337" y="6030056"/>
            <a:ext cx="1839115" cy="9724"/>
          </a:xfrm>
          <a:prstGeom prst="straightConnector1">
            <a:avLst/>
          </a:prstGeom>
          <a:ln w="38100">
            <a:solidFill>
              <a:srgbClr val="C000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Rectangle 3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467544" y="3011632"/>
            <a:ext cx="2448272" cy="71437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176200" prstMaterial="legacyMatte">
            <a:bevelT w="13500" h="13500" prst="angle"/>
            <a:bevelB w="13500" h="13500" prst="angle"/>
            <a:extrusionClr>
              <a:srgbClr val="5959A7"/>
            </a:extrusionClr>
          </a:sp3d>
        </p:spPr>
        <p:txBody>
          <a:bodyPr wrap="none" anchor="ctr">
            <a:flatTx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 เขียน</a:t>
            </a:r>
            <a:r>
              <a:rPr lang="th-TH" sz="32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ข้อสอบ</a:t>
            </a:r>
            <a:endParaRPr lang="en-US" sz="3200" b="1" dirty="0">
              <a:solidFill>
                <a:prstClr val="black"/>
              </a:solidFill>
              <a:latin typeface="TH SarabunPSK" pitchFamily="34" charset="-34"/>
              <a:ea typeface="Gulim" pitchFamily="34" charset="-127"/>
              <a:cs typeface="TH SarabunPSK" pitchFamily="34" charset="-34"/>
            </a:endParaRPr>
          </a:p>
        </p:txBody>
      </p:sp>
      <p:sp>
        <p:nvSpPr>
          <p:cNvPr id="38" name="Line 19"/>
          <p:cNvSpPr>
            <a:spLocks noChangeShapeType="1"/>
          </p:cNvSpPr>
          <p:nvPr/>
        </p:nvSpPr>
        <p:spPr bwMode="auto">
          <a:xfrm flipH="1">
            <a:off x="4449167" y="3285304"/>
            <a:ext cx="0" cy="820390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stealth" w="lg" len="med"/>
            <a:tailEnd type="none" w="lg" len="lg"/>
          </a:ln>
          <a:effectLst/>
        </p:spPr>
        <p:txBody>
          <a:bodyPr wrap="none" anchor="ctr"/>
          <a:lstStyle/>
          <a:p>
            <a:pPr fontAlgn="base" latinLnBrk="1">
              <a:spcBef>
                <a:spcPct val="0"/>
              </a:spcBef>
              <a:spcAft>
                <a:spcPct val="0"/>
              </a:spcAft>
            </a:pPr>
            <a:endParaRPr kumimoji="1" lang="th-TH" sz="1800">
              <a:solidFill>
                <a:prstClr val="black"/>
              </a:solidFill>
              <a:latin typeface="Gulim" pitchFamily="34" charset="-127"/>
              <a:ea typeface="Gulim" pitchFamily="34" charset="-127"/>
            </a:endParaRPr>
          </a:p>
        </p:txBody>
      </p:sp>
      <p:sp>
        <p:nvSpPr>
          <p:cNvPr id="39" name="Line 19"/>
          <p:cNvSpPr>
            <a:spLocks noChangeShapeType="1"/>
          </p:cNvSpPr>
          <p:nvPr/>
        </p:nvSpPr>
        <p:spPr bwMode="auto">
          <a:xfrm flipH="1">
            <a:off x="7452320" y="3285303"/>
            <a:ext cx="0" cy="501206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stealth" w="lg" len="lg"/>
          </a:ln>
          <a:effectLst/>
        </p:spPr>
        <p:txBody>
          <a:bodyPr wrap="none" anchor="ctr"/>
          <a:lstStyle/>
          <a:p>
            <a:pPr fontAlgn="base" latinLnBrk="1">
              <a:spcBef>
                <a:spcPct val="0"/>
              </a:spcBef>
              <a:spcAft>
                <a:spcPct val="0"/>
              </a:spcAft>
            </a:pPr>
            <a:endParaRPr kumimoji="1" lang="th-TH" sz="1800">
              <a:solidFill>
                <a:prstClr val="black"/>
              </a:solidFill>
              <a:latin typeface="Gulim" pitchFamily="34" charset="-127"/>
              <a:ea typeface="Gulim" pitchFamily="34" charset="-127"/>
            </a:endParaRPr>
          </a:p>
        </p:txBody>
      </p:sp>
      <p:sp>
        <p:nvSpPr>
          <p:cNvPr id="28" name="Rectangle 4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558191" y="4105693"/>
            <a:ext cx="2362200" cy="1071570"/>
          </a:xfrm>
          <a:prstGeom prst="rect">
            <a:avLst/>
          </a:prstGeom>
          <a:solidFill>
            <a:schemeClr val="bg1"/>
          </a:solidFill>
          <a:ln w="9525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176200" prstMaterial="legacyMatte">
            <a:bevelT w="13500" h="13500" prst="angle"/>
            <a:bevelB w="13500" h="13500" prst="angle"/>
            <a:extrusionClr>
              <a:srgbClr val="5959A7"/>
            </a:extrusionClr>
          </a:sp3d>
        </p:spPr>
        <p:txBody>
          <a:bodyPr wrap="none" anchor="ctr">
            <a:flatTx/>
          </a:bodyPr>
          <a:lstStyle/>
          <a:p>
            <a:pPr algn="ctr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 ตรวจสอบ</a:t>
            </a:r>
          </a:p>
          <a:p>
            <a:pPr algn="ctr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r>
              <a:rPr lang="th-TH" sz="32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ความตรงเชิงเนื้อหา</a:t>
            </a:r>
            <a:endParaRPr lang="en-US" sz="3200" b="1" dirty="0">
              <a:solidFill>
                <a:prstClr val="black"/>
              </a:solidFill>
              <a:latin typeface="TH SarabunPSK" pitchFamily="34" charset="-34"/>
              <a:ea typeface="Gulim" pitchFamily="34" charset="-127"/>
              <a:cs typeface="TH SarabunPSK" pitchFamily="34" charset="-34"/>
            </a:endParaRPr>
          </a:p>
        </p:txBody>
      </p:sp>
      <p:sp>
        <p:nvSpPr>
          <p:cNvPr id="43" name="Line 19"/>
          <p:cNvSpPr>
            <a:spLocks noChangeShapeType="1"/>
          </p:cNvSpPr>
          <p:nvPr/>
        </p:nvSpPr>
        <p:spPr bwMode="auto">
          <a:xfrm flipH="1">
            <a:off x="1734533" y="3760064"/>
            <a:ext cx="4758" cy="285752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stealth" w="lg" len="lg"/>
          </a:ln>
          <a:effectLst/>
        </p:spPr>
        <p:txBody>
          <a:bodyPr wrap="none" anchor="ctr"/>
          <a:lstStyle/>
          <a:p>
            <a:pPr fontAlgn="base" latinLnBrk="1">
              <a:spcBef>
                <a:spcPct val="0"/>
              </a:spcBef>
              <a:spcAft>
                <a:spcPct val="0"/>
              </a:spcAft>
            </a:pPr>
            <a:endParaRPr kumimoji="1" lang="th-TH" sz="1800">
              <a:solidFill>
                <a:prstClr val="black"/>
              </a:solidFill>
              <a:latin typeface="Gulim" pitchFamily="34" charset="-127"/>
              <a:ea typeface="Gulim" pitchFamily="34" charset="-127"/>
            </a:endParaRPr>
          </a:p>
        </p:txBody>
      </p:sp>
      <p:sp>
        <p:nvSpPr>
          <p:cNvPr id="29" name="Line 19"/>
          <p:cNvSpPr>
            <a:spLocks noChangeShapeType="1"/>
          </p:cNvSpPr>
          <p:nvPr/>
        </p:nvSpPr>
        <p:spPr bwMode="auto">
          <a:xfrm flipH="1">
            <a:off x="1739291" y="5215419"/>
            <a:ext cx="4758" cy="285752"/>
          </a:xfrm>
          <a:prstGeom prst="lin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stealth" w="lg" len="lg"/>
          </a:ln>
          <a:effectLst/>
        </p:spPr>
        <p:txBody>
          <a:bodyPr wrap="none" anchor="ctr"/>
          <a:lstStyle/>
          <a:p>
            <a:pPr fontAlgn="base" latinLnBrk="1">
              <a:spcBef>
                <a:spcPct val="0"/>
              </a:spcBef>
              <a:spcAft>
                <a:spcPct val="0"/>
              </a:spcAft>
            </a:pPr>
            <a:endParaRPr kumimoji="1" lang="th-TH" sz="1800">
              <a:solidFill>
                <a:prstClr val="black"/>
              </a:solidFill>
              <a:latin typeface="Gulim" pitchFamily="34" charset="-127"/>
              <a:ea typeface="Gulim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1074461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1628775"/>
            <a:ext cx="8281988" cy="3014663"/>
          </a:xfrm>
        </p:spPr>
        <p:txBody>
          <a:bodyPr>
            <a:noAutofit/>
          </a:bodyPr>
          <a:lstStyle/>
          <a:p>
            <a:pPr algn="ctr" eaLnBrk="1" hangingPunct="1">
              <a:defRPr/>
            </a:pPr>
            <a:r>
              <a:rPr lang="th-TH" sz="6000" b="1" dirty="0" smtClean="0">
                <a:solidFill>
                  <a:srgbClr val="C00000"/>
                </a:solidFill>
                <a:latin typeface="Browallia New" pitchFamily="34" charset="-34"/>
                <a:cs typeface="Browallia New" pitchFamily="34" charset="-34"/>
              </a:rPr>
              <a:t>การวิเคราะห์มาตรฐานและตัวชี้วัดเพื่อการวัดและประเมินผล</a:t>
            </a:r>
            <a:br>
              <a:rPr lang="th-TH" sz="6000" b="1" dirty="0" smtClean="0">
                <a:solidFill>
                  <a:srgbClr val="C00000"/>
                </a:solidFill>
                <a:latin typeface="Browallia New" pitchFamily="34" charset="-34"/>
                <a:cs typeface="Browallia New" pitchFamily="34" charset="-34"/>
              </a:rPr>
            </a:br>
            <a:r>
              <a:rPr lang="th-TH" sz="6000" b="1" dirty="0" smtClean="0">
                <a:solidFill>
                  <a:srgbClr val="C00000"/>
                </a:solidFill>
                <a:latin typeface="Browallia New" pitchFamily="34" charset="-34"/>
                <a:cs typeface="Browallia New" pitchFamily="34" charset="-34"/>
              </a:rPr>
              <a:t>ในชั้นเรียน</a:t>
            </a:r>
          </a:p>
        </p:txBody>
      </p:sp>
    </p:spTree>
    <p:extLst>
      <p:ext uri="{BB962C8B-B14F-4D97-AF65-F5344CB8AC3E}">
        <p14:creationId xmlns:p14="http://schemas.microsoft.com/office/powerpoint/2010/main" val="520576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1277540" y="422851"/>
            <a:ext cx="6642497" cy="78483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h-TH" sz="2400" b="1" dirty="0">
                <a:solidFill>
                  <a:srgbClr val="002060"/>
                </a:solidFill>
                <a:cs typeface="Tahoma" pitchFamily="34" charset="0"/>
              </a:rPr>
              <a:t>การวิเคราะห์มาตรฐานและตัวชี้วัดของหลักสูตร</a:t>
            </a:r>
            <a:r>
              <a:rPr lang="th-TH" sz="2400" b="1" dirty="0">
                <a:solidFill>
                  <a:srgbClr val="FFFF00"/>
                </a:solidFill>
                <a:cs typeface="Tahoma" pitchFamily="34" charset="0"/>
              </a:rPr>
              <a:t/>
            </a:r>
            <a:br>
              <a:rPr lang="th-TH" sz="2400" b="1" dirty="0">
                <a:solidFill>
                  <a:srgbClr val="FFFF00"/>
                </a:solidFill>
                <a:cs typeface="Tahoma" pitchFamily="34" charset="0"/>
              </a:rPr>
            </a:br>
            <a:r>
              <a:rPr lang="th-TH" sz="2100" b="1" dirty="0">
                <a:solidFill>
                  <a:srgbClr val="C00000"/>
                </a:solidFill>
                <a:cs typeface="Tahoma" pitchFamily="34" charset="0"/>
              </a:rPr>
              <a:t>(เพื่อการประเมินผลการเรียนรู้)</a:t>
            </a:r>
            <a:endParaRPr lang="th-TH" sz="2400" b="1" dirty="0">
              <a:solidFill>
                <a:srgbClr val="C00000"/>
              </a:solidFill>
              <a:cs typeface="Tahoma" pitchFamily="34" charset="0"/>
            </a:endParaRPr>
          </a:p>
        </p:txBody>
      </p:sp>
      <p:graphicFrame>
        <p:nvGraphicFramePr>
          <p:cNvPr id="354357" name="Group 53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2782740154"/>
              </p:ext>
            </p:extLst>
          </p:nvPr>
        </p:nvGraphicFramePr>
        <p:xfrm>
          <a:off x="411009" y="2257586"/>
          <a:ext cx="7992886" cy="3187638"/>
        </p:xfrm>
        <a:graphic>
          <a:graphicData uri="http://schemas.openxmlformats.org/drawingml/2006/table">
            <a:tbl>
              <a:tblPr/>
              <a:tblGrid>
                <a:gridCol w="3613443"/>
                <a:gridCol w="1355108"/>
                <a:gridCol w="1492720"/>
                <a:gridCol w="1531615"/>
              </a:tblGrid>
              <a:tr h="87325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มาตรฐานการเรียนรู้/ตัวชี้วัด</a:t>
                      </a:r>
                    </a:p>
                  </a:txBody>
                  <a:tcPr marL="68580" marR="68580"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ความรู้</a:t>
                      </a:r>
                      <a:br>
                        <a:rPr kumimoji="0" lang="th-TH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</a:br>
                      <a:r>
                        <a:rPr kumimoji="0" lang="th-TH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(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Knowledge)</a:t>
                      </a:r>
                      <a:endParaRPr kumimoji="0" lang="th-TH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ทักษะกระบวนการ</a:t>
                      </a:r>
                      <a:br>
                        <a:rPr kumimoji="0" lang="th-TH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</a:br>
                      <a:r>
                        <a:rPr kumimoji="0" lang="th-TH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(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Process Skill)</a:t>
                      </a:r>
                      <a:endParaRPr kumimoji="0" lang="th-TH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คุณลักษณะพึงประสงค์</a:t>
                      </a:r>
                      <a:br>
                        <a:rPr kumimoji="0" lang="th-TH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</a:b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(Attribute)</a:t>
                      </a:r>
                      <a:endParaRPr kumimoji="0" lang="th-TH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23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๑. ระบุและเล่นการละเล่นพื้นบ้าน </a:t>
                      </a: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/</a:t>
                      </a:r>
                      <a:endParaRPr kumimoji="0" lang="th-TH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/</a:t>
                      </a:r>
                      <a:endParaRPr kumimoji="0" lang="th-TH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123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๒. เชื่อมโยงสิ่งที่พบเห็นในการละเล่นพื้นบ้านกับสิ่งที่พบเห็นในการดำรงชีวิตของคนไทย</a:t>
                      </a: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/</a:t>
                      </a:r>
                      <a:endParaRPr kumimoji="0" lang="th-TH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761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๓. ระบุสิ่งที่ชื่นชอบและภาคภูมิใจ                ในการละเล่นพื้นบ้าน</a:t>
                      </a: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/</a:t>
                      </a:r>
                      <a:endParaRPr kumimoji="0" lang="th-TH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1536" name="Text Box 27"/>
          <p:cNvSpPr txBox="1">
            <a:spLocks noChangeArrowheads="1"/>
          </p:cNvSpPr>
          <p:nvPr/>
        </p:nvSpPr>
        <p:spPr bwMode="auto">
          <a:xfrm>
            <a:off x="827585" y="1361155"/>
            <a:ext cx="7560840" cy="78483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th-TH" sz="1500" b="1" dirty="0">
                <a:solidFill>
                  <a:srgbClr val="C00000"/>
                </a:solidFill>
                <a:cs typeface="Tahoma" pitchFamily="34" charset="0"/>
              </a:rPr>
              <a:t>มาตรฐาน ศ ๓.๒  	</a:t>
            </a:r>
            <a:r>
              <a:rPr lang="th-TH" sz="1500" b="1" dirty="0">
                <a:cs typeface="Tahoma" pitchFamily="34" charset="0"/>
              </a:rPr>
              <a:t>เข้าใจความสัมพันธ์ระหว่างนาฏศิลป์ ประวัติศาสตร์และวัฒนธรรม </a:t>
            </a:r>
            <a:r>
              <a:rPr lang="th-TH" sz="1500" b="1" dirty="0" smtClean="0">
                <a:cs typeface="Tahoma" pitchFamily="34" charset="0"/>
              </a:rPr>
              <a:t>เห็น</a:t>
            </a:r>
            <a:r>
              <a:rPr lang="th-TH" sz="1500" b="1" dirty="0">
                <a:cs typeface="Tahoma" pitchFamily="34" charset="0"/>
              </a:rPr>
              <a:t>คุณค่าของนาฏศิลป์ที่เป็นมรดกทางวัฒนธรรม ภูมิปัญญา</a:t>
            </a:r>
            <a:r>
              <a:rPr lang="th-TH" sz="1500" b="1" dirty="0" smtClean="0">
                <a:cs typeface="Tahoma" pitchFamily="34" charset="0"/>
              </a:rPr>
              <a:t>ท้องถิ่น ภูมิ</a:t>
            </a:r>
            <a:r>
              <a:rPr lang="th-TH" sz="1500" b="1" dirty="0">
                <a:cs typeface="Tahoma" pitchFamily="34" charset="0"/>
              </a:rPr>
              <a:t>ปัญญาไทยและสากล</a:t>
            </a:r>
          </a:p>
        </p:txBody>
      </p:sp>
      <p:grpSp>
        <p:nvGrpSpPr>
          <p:cNvPr id="21" name="Group 20"/>
          <p:cNvGrpSpPr/>
          <p:nvPr/>
        </p:nvGrpSpPr>
        <p:grpSpPr>
          <a:xfrm>
            <a:off x="2123728" y="3442181"/>
            <a:ext cx="6805602" cy="3083163"/>
            <a:chOff x="2123728" y="3442181"/>
            <a:chExt cx="6805602" cy="3083163"/>
          </a:xfrm>
        </p:grpSpPr>
        <p:grpSp>
          <p:nvGrpSpPr>
            <p:cNvPr id="14" name="Group 13"/>
            <p:cNvGrpSpPr/>
            <p:nvPr/>
          </p:nvGrpSpPr>
          <p:grpSpPr>
            <a:xfrm>
              <a:off x="2123728" y="3442181"/>
              <a:ext cx="6805602" cy="3083163"/>
              <a:chOff x="2128004" y="3442181"/>
              <a:chExt cx="6805602" cy="3083163"/>
            </a:xfrm>
          </p:grpSpPr>
          <p:sp>
            <p:nvSpPr>
              <p:cNvPr id="2" name="สี่เหลี่ยมผืนผ้า 1"/>
              <p:cNvSpPr/>
              <p:nvPr/>
            </p:nvSpPr>
            <p:spPr>
              <a:xfrm>
                <a:off x="2128004" y="5750644"/>
                <a:ext cx="1913334" cy="774700"/>
              </a:xfrm>
              <a:prstGeom prst="rect">
                <a:avLst/>
              </a:prstGeom>
              <a:noFill/>
              <a:ln w="3492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th-TH" sz="2000" b="1" dirty="0" smtClean="0">
                    <a:solidFill>
                      <a:schemeClr val="tx1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ประเมินในตอน</a:t>
                </a:r>
                <a:br>
                  <a:rPr lang="th-TH" sz="2000" b="1" dirty="0" smtClean="0">
                    <a:solidFill>
                      <a:schemeClr val="tx1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</a:br>
                <a:r>
                  <a:rPr lang="th-TH" sz="2000" b="1" dirty="0" smtClean="0">
                    <a:solidFill>
                      <a:schemeClr val="tx1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ปลายภาคเรียน/ปลายปี</a:t>
                </a:r>
                <a:endParaRPr lang="th-TH" sz="20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  <p:cxnSp>
            <p:nvCxnSpPr>
              <p:cNvPr id="4" name="ลูกศรเชื่อมต่อแบบตรง 3"/>
              <p:cNvCxnSpPr/>
              <p:nvPr/>
            </p:nvCxnSpPr>
            <p:spPr>
              <a:xfrm flipV="1">
                <a:off x="3826877" y="4359320"/>
                <a:ext cx="685115" cy="1401232"/>
              </a:xfrm>
              <a:prstGeom prst="straightConnector1">
                <a:avLst/>
              </a:prstGeom>
              <a:ln w="38100">
                <a:solidFill>
                  <a:srgbClr val="FF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" name="วงรี 6"/>
              <p:cNvSpPr/>
              <p:nvPr/>
            </p:nvSpPr>
            <p:spPr>
              <a:xfrm>
                <a:off x="4511992" y="3442181"/>
                <a:ext cx="406400" cy="397933"/>
              </a:xfrm>
              <a:prstGeom prst="ellipse">
                <a:avLst/>
              </a:prstGeom>
              <a:noFill/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h-TH"/>
              </a:p>
            </p:txBody>
          </p:sp>
          <p:sp>
            <p:nvSpPr>
              <p:cNvPr id="11" name="วงรี 10"/>
              <p:cNvSpPr/>
              <p:nvPr/>
            </p:nvSpPr>
            <p:spPr>
              <a:xfrm>
                <a:off x="5918928" y="3465945"/>
                <a:ext cx="406400" cy="397933"/>
              </a:xfrm>
              <a:prstGeom prst="ellipse">
                <a:avLst/>
              </a:prstGeom>
              <a:noFill/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h-TH"/>
              </a:p>
            </p:txBody>
          </p:sp>
          <p:sp>
            <p:nvSpPr>
              <p:cNvPr id="12" name="สี่เหลี่ยมผืนผ้า 11"/>
              <p:cNvSpPr/>
              <p:nvPr/>
            </p:nvSpPr>
            <p:spPr>
              <a:xfrm>
                <a:off x="4796567" y="5642463"/>
                <a:ext cx="1913334" cy="774700"/>
              </a:xfrm>
              <a:prstGeom prst="rect">
                <a:avLst/>
              </a:prstGeom>
              <a:noFill/>
              <a:ln w="3492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th-TH" sz="2000" b="1" dirty="0" smtClean="0">
                    <a:solidFill>
                      <a:schemeClr val="tx1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ประเมินระหว่างเรียน</a:t>
                </a:r>
                <a:endParaRPr lang="th-TH" sz="20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  <p:cxnSp>
            <p:nvCxnSpPr>
              <p:cNvPr id="13" name="ลูกศรเชื่อมต่อแบบตรง 12"/>
              <p:cNvCxnSpPr/>
              <p:nvPr/>
            </p:nvCxnSpPr>
            <p:spPr>
              <a:xfrm flipV="1">
                <a:off x="5724128" y="3887583"/>
                <a:ext cx="385300" cy="1754880"/>
              </a:xfrm>
              <a:prstGeom prst="straightConnector1">
                <a:avLst/>
              </a:prstGeom>
              <a:ln w="38100">
                <a:solidFill>
                  <a:srgbClr val="FF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" name="สี่เหลี่ยมผืนผ้า 14"/>
              <p:cNvSpPr/>
              <p:nvPr/>
            </p:nvSpPr>
            <p:spPr>
              <a:xfrm>
                <a:off x="7020272" y="5629763"/>
                <a:ext cx="1913334" cy="774700"/>
              </a:xfrm>
              <a:prstGeom prst="rect">
                <a:avLst/>
              </a:prstGeom>
              <a:noFill/>
              <a:ln w="3492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th-TH" sz="2000" b="1" dirty="0" smtClean="0">
                    <a:solidFill>
                      <a:schemeClr val="tx1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ประเมินตลอดภาคเรียน</a:t>
                </a:r>
                <a:endParaRPr lang="th-TH" sz="2000" b="1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  <p:sp>
            <p:nvSpPr>
              <p:cNvPr id="16" name="วงรี 15"/>
              <p:cNvSpPr/>
              <p:nvPr/>
            </p:nvSpPr>
            <p:spPr>
              <a:xfrm>
                <a:off x="7452320" y="4725144"/>
                <a:ext cx="406400" cy="397933"/>
              </a:xfrm>
              <a:prstGeom prst="ellipse">
                <a:avLst/>
              </a:prstGeom>
              <a:noFill/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h-TH"/>
              </a:p>
            </p:txBody>
          </p:sp>
          <p:cxnSp>
            <p:nvCxnSpPr>
              <p:cNvPr id="17" name="ลูกศรเชื่อมต่อแบบตรง 16"/>
              <p:cNvCxnSpPr/>
              <p:nvPr/>
            </p:nvCxnSpPr>
            <p:spPr>
              <a:xfrm flipH="1" flipV="1">
                <a:off x="7779955" y="5089392"/>
                <a:ext cx="271914" cy="540371"/>
              </a:xfrm>
              <a:prstGeom prst="straightConnector1">
                <a:avLst/>
              </a:prstGeom>
              <a:ln w="38100">
                <a:solidFill>
                  <a:srgbClr val="FF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9" name="วงรี 6"/>
            <p:cNvSpPr/>
            <p:nvPr/>
          </p:nvSpPr>
          <p:spPr>
            <a:xfrm>
              <a:off x="4511992" y="3997047"/>
              <a:ext cx="406400" cy="397933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cxnSp>
          <p:nvCxnSpPr>
            <p:cNvPr id="20" name="ลูกศรเชื่อมต่อแบบตรง 3"/>
            <p:cNvCxnSpPr/>
            <p:nvPr/>
          </p:nvCxnSpPr>
          <p:spPr>
            <a:xfrm flipV="1">
              <a:off x="3826877" y="3694364"/>
              <a:ext cx="709672" cy="2066188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443194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8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1628775"/>
            <a:ext cx="8281988" cy="3014663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th-TH" sz="6600" b="1" dirty="0" smtClean="0">
                <a:solidFill>
                  <a:srgbClr val="C00000"/>
                </a:solidFill>
                <a:latin typeface="Browallia New" pitchFamily="34" charset="-34"/>
                <a:cs typeface="Browallia New" pitchFamily="34" charset="-34"/>
              </a:rPr>
              <a:t>การกำหนดกรอบในการประเมิน</a:t>
            </a:r>
            <a:br>
              <a:rPr lang="th-TH" sz="6600" b="1" dirty="0" smtClean="0">
                <a:solidFill>
                  <a:srgbClr val="C00000"/>
                </a:solidFill>
                <a:latin typeface="Browallia New" pitchFamily="34" charset="-34"/>
                <a:cs typeface="Browallia New" pitchFamily="34" charset="-34"/>
              </a:rPr>
            </a:br>
            <a:r>
              <a:rPr lang="th-TH" sz="4800" b="1" dirty="0" smtClean="0">
                <a:solidFill>
                  <a:schemeClr val="tx2"/>
                </a:solidFill>
                <a:latin typeface="Browallia New" pitchFamily="34" charset="-34"/>
                <a:cs typeface="Browallia New" pitchFamily="34" charset="-34"/>
              </a:rPr>
              <a:t>(การกำหนดวิธีการและเครื่องมือที่เหมาะสม</a:t>
            </a:r>
            <a:br>
              <a:rPr lang="th-TH" sz="4800" b="1" dirty="0" smtClean="0">
                <a:solidFill>
                  <a:schemeClr val="tx2"/>
                </a:solidFill>
                <a:latin typeface="Browallia New" pitchFamily="34" charset="-34"/>
                <a:cs typeface="Browallia New" pitchFamily="34" charset="-34"/>
              </a:rPr>
            </a:br>
            <a:r>
              <a:rPr lang="th-TH" sz="4800" b="1" dirty="0" smtClean="0">
                <a:solidFill>
                  <a:schemeClr val="tx2"/>
                </a:solidFill>
                <a:latin typeface="Browallia New" pitchFamily="34" charset="-34"/>
                <a:cs typeface="Browallia New" pitchFamily="34" charset="-34"/>
              </a:rPr>
              <a:t>กับสิ่งที่ต้องการวัด)</a:t>
            </a:r>
          </a:p>
        </p:txBody>
      </p:sp>
    </p:spTree>
    <p:extLst>
      <p:ext uri="{BB962C8B-B14F-4D97-AF65-F5344CB8AC3E}">
        <p14:creationId xmlns:p14="http://schemas.microsoft.com/office/powerpoint/2010/main" val="3011576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908050"/>
          </a:xfrm>
          <a:solidFill>
            <a:srgbClr val="CCFFCC"/>
          </a:solidFill>
        </p:spPr>
        <p:txBody>
          <a:bodyPr>
            <a:normAutofit fontScale="90000"/>
          </a:bodyPr>
          <a:lstStyle/>
          <a:p>
            <a:pPr algn="ctr" eaLnBrk="1" hangingPunct="1"/>
            <a:r>
              <a:rPr lang="th-TH" sz="6000" b="1" dirty="0" smtClean="0">
                <a:solidFill>
                  <a:srgbClr val="FF0000"/>
                </a:solidFill>
                <a:effectLst/>
                <a:latin typeface="TH SarabunPSK" pitchFamily="34" charset="-34"/>
                <a:cs typeface="TH SarabunPSK" pitchFamily="34" charset="-34"/>
              </a:rPr>
              <a:t>วิธีการวัดและประเมินผลผู้เรียน</a:t>
            </a:r>
          </a:p>
        </p:txBody>
      </p:sp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323850" y="1125538"/>
            <a:ext cx="3435556" cy="1200329"/>
          </a:xfrm>
          <a:prstGeom prst="rect">
            <a:avLst/>
          </a:prstGeom>
          <a:noFill/>
          <a:ln w="12700">
            <a:solidFill>
              <a:srgbClr val="CC99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fontAlgn="base" latinLnBrk="1" hangingPunct="0">
              <a:spcBef>
                <a:spcPct val="0"/>
              </a:spcBef>
              <a:spcAft>
                <a:spcPct val="0"/>
              </a:spcAft>
            </a:pPr>
            <a:r>
              <a:rPr kumimoji="1" lang="th-TH" sz="3600" b="1" i="1" dirty="0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ความรู้หรือความสามารถ</a:t>
            </a:r>
            <a:br>
              <a:rPr kumimoji="1" lang="th-TH" sz="3600" b="1" i="1" dirty="0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</a:br>
            <a:r>
              <a:rPr kumimoji="1" lang="th-TH" sz="3600" b="1" i="1" dirty="0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ทางสมอง </a:t>
            </a:r>
            <a:r>
              <a:rPr kumimoji="1" lang="en-US" sz="3600" b="1" i="1" dirty="0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(Knowledge)</a:t>
            </a:r>
            <a:r>
              <a:rPr kumimoji="1" lang="th-TH" sz="3600" b="1" i="1" dirty="0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 </a:t>
            </a:r>
          </a:p>
        </p:txBody>
      </p:sp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304800" y="2514600"/>
            <a:ext cx="3546475" cy="1323975"/>
          </a:xfrm>
          <a:prstGeom prst="rect">
            <a:avLst/>
          </a:prstGeom>
          <a:noFill/>
          <a:ln w="12700">
            <a:solidFill>
              <a:srgbClr val="CC99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latinLnBrk="1" hangingPunct="0">
              <a:spcBef>
                <a:spcPct val="0"/>
              </a:spcBef>
              <a:spcAft>
                <a:spcPct val="0"/>
              </a:spcAft>
            </a:pPr>
            <a:r>
              <a:rPr kumimoji="1" lang="th-TH" sz="4000" b="1" i="1" dirty="0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ทักษะกระบวนการ</a:t>
            </a:r>
            <a:br>
              <a:rPr kumimoji="1" lang="th-TH" sz="4000" b="1" i="1" dirty="0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</a:br>
            <a:r>
              <a:rPr kumimoji="1" lang="th-TH" sz="4000" b="1" i="1" dirty="0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(</a:t>
            </a:r>
            <a:r>
              <a:rPr kumimoji="1" lang="en-US" sz="4000" b="1" i="1" dirty="0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Process Skill)</a:t>
            </a:r>
            <a:r>
              <a:rPr kumimoji="1" lang="th-TH" sz="4000" b="1" i="1" dirty="0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 </a:t>
            </a:r>
          </a:p>
        </p:txBody>
      </p:sp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323850" y="3933825"/>
            <a:ext cx="4113627" cy="2308324"/>
          </a:xfrm>
          <a:prstGeom prst="rect">
            <a:avLst/>
          </a:prstGeom>
          <a:noFill/>
          <a:ln w="12700">
            <a:solidFill>
              <a:srgbClr val="CC99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fontAlgn="base" latinLnBrk="1" hangingPunct="0">
              <a:spcBef>
                <a:spcPct val="0"/>
              </a:spcBef>
              <a:spcAft>
                <a:spcPct val="0"/>
              </a:spcAft>
            </a:pPr>
            <a:r>
              <a:rPr kumimoji="1" lang="th-TH" sz="3600" b="1" i="1" dirty="0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คุณลักษณะอันพึงประสงค์ เช่น </a:t>
            </a:r>
          </a:p>
          <a:p>
            <a:pPr eaLnBrk="0" fontAlgn="base" latinLnBrk="1" hangingPunct="0">
              <a:spcBef>
                <a:spcPct val="0"/>
              </a:spcBef>
              <a:spcAft>
                <a:spcPct val="0"/>
              </a:spcAft>
            </a:pPr>
            <a:r>
              <a:rPr kumimoji="1" lang="th-TH" sz="3600" b="1" i="1" dirty="0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ความมีวินัย ความซื่อสัตย์</a:t>
            </a:r>
          </a:p>
          <a:p>
            <a:pPr eaLnBrk="0" fontAlgn="base" latinLnBrk="1" hangingPunct="0">
              <a:spcBef>
                <a:spcPct val="0"/>
              </a:spcBef>
              <a:spcAft>
                <a:spcPct val="0"/>
              </a:spcAft>
            </a:pPr>
            <a:r>
              <a:rPr kumimoji="1" lang="th-TH" sz="3600" b="1" i="1" dirty="0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การใฝ่รู้ใฝ่เรียน เป็นต้น</a:t>
            </a:r>
            <a:br>
              <a:rPr kumimoji="1" lang="th-TH" sz="3600" b="1" i="1" dirty="0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</a:br>
            <a:r>
              <a:rPr kumimoji="1" lang="en-US" sz="3600" b="1" i="1" dirty="0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(Attribute)</a:t>
            </a:r>
            <a:endParaRPr kumimoji="1" lang="th-TH" sz="3600" b="1" i="1" dirty="0">
              <a:solidFill>
                <a:srgbClr val="1F497D"/>
              </a:solidFill>
              <a:latin typeface="TH SarabunPSK" pitchFamily="34" charset="-34"/>
              <a:ea typeface="Gulim" pitchFamily="34" charset="-127"/>
              <a:cs typeface="TH SarabunPSK" pitchFamily="34" charset="-34"/>
            </a:endParaRPr>
          </a:p>
        </p:txBody>
      </p:sp>
      <p:sp>
        <p:nvSpPr>
          <p:cNvPr id="27654" name="AutoShape 7"/>
          <p:cNvSpPr>
            <a:spLocks noChangeArrowheads="1"/>
          </p:cNvSpPr>
          <p:nvPr/>
        </p:nvSpPr>
        <p:spPr bwMode="auto">
          <a:xfrm>
            <a:off x="5219700" y="1268413"/>
            <a:ext cx="3744913" cy="4392612"/>
          </a:xfrm>
          <a:prstGeom prst="wedgeRoundRectCallout">
            <a:avLst>
              <a:gd name="adj1" fmla="val -79926"/>
              <a:gd name="adj2" fmla="val -38148"/>
              <a:gd name="adj3" fmla="val 16667"/>
            </a:avLst>
          </a:prstGeom>
          <a:solidFill>
            <a:srgbClr val="FFFF00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eaLnBrk="0" fontAlgn="base" latinLnBrk="1" hangingPunct="0">
              <a:spcBef>
                <a:spcPct val="0"/>
              </a:spcBef>
              <a:spcAft>
                <a:spcPct val="0"/>
              </a:spcAft>
            </a:pPr>
            <a:r>
              <a:rPr kumimoji="1" lang="en-US" sz="3200" b="1" dirty="0">
                <a:solidFill>
                  <a:srgbClr val="C00000"/>
                </a:solidFill>
                <a:latin typeface="TH SarabunPSK" panose="020B0500040200020003" pitchFamily="34" charset="-34"/>
                <a:ea typeface="Gulim" pitchFamily="34" charset="-127"/>
                <a:cs typeface="TH SarabunPSK" panose="020B0500040200020003" pitchFamily="34" charset="-34"/>
              </a:rPr>
              <a:t>-</a:t>
            </a:r>
            <a:r>
              <a:rPr kumimoji="1" lang="th-TH" sz="3200" b="1" dirty="0">
                <a:solidFill>
                  <a:srgbClr val="C00000"/>
                </a:solidFill>
                <a:latin typeface="TH SarabunPSK" panose="020B0500040200020003" pitchFamily="34" charset="-34"/>
                <a:ea typeface="Gulim" pitchFamily="34" charset="-127"/>
                <a:cs typeface="TH SarabunPSK" panose="020B0500040200020003" pitchFamily="34" charset="-34"/>
              </a:rPr>
              <a:t>การทดสอบแบบปรนัย</a:t>
            </a:r>
          </a:p>
          <a:p>
            <a:pPr eaLnBrk="0" fontAlgn="base" latinLnBrk="1" hangingPunct="0">
              <a:spcBef>
                <a:spcPct val="0"/>
              </a:spcBef>
              <a:spcAft>
                <a:spcPct val="0"/>
              </a:spcAft>
            </a:pPr>
            <a:r>
              <a:rPr kumimoji="1" lang="th-TH" sz="3200" b="1" dirty="0">
                <a:solidFill>
                  <a:srgbClr val="C00000"/>
                </a:solidFill>
                <a:latin typeface="TH SarabunPSK" panose="020B0500040200020003" pitchFamily="34" charset="-34"/>
                <a:ea typeface="Gulim" pitchFamily="34" charset="-127"/>
                <a:cs typeface="TH SarabunPSK" panose="020B0500040200020003" pitchFamily="34" charset="-34"/>
              </a:rPr>
              <a:t>-การทดสอบแบบอัตนัย</a:t>
            </a:r>
          </a:p>
          <a:p>
            <a:pPr eaLnBrk="0" fontAlgn="base" latinLnBrk="1" hangingPunct="0">
              <a:spcBef>
                <a:spcPct val="0"/>
              </a:spcBef>
              <a:spcAft>
                <a:spcPct val="0"/>
              </a:spcAft>
            </a:pPr>
            <a:r>
              <a:rPr kumimoji="1" lang="en-US" sz="3200" b="1" dirty="0" smtClean="0">
                <a:solidFill>
                  <a:srgbClr val="C00000"/>
                </a:solidFill>
                <a:latin typeface="TH SarabunPSK" panose="020B0500040200020003" pitchFamily="34" charset="-34"/>
                <a:ea typeface="Gulim" pitchFamily="34" charset="-127"/>
                <a:cs typeface="TH SarabunPSK" panose="020B0500040200020003" pitchFamily="34" charset="-34"/>
              </a:rPr>
              <a:t>-</a:t>
            </a:r>
            <a:r>
              <a:rPr kumimoji="1" lang="th-TH" sz="3200" b="1" dirty="0" smtClean="0">
                <a:solidFill>
                  <a:srgbClr val="C00000"/>
                </a:solidFill>
                <a:latin typeface="TH SarabunPSK" panose="020B0500040200020003" pitchFamily="34" charset="-34"/>
                <a:ea typeface="Gulim" pitchFamily="34" charset="-127"/>
                <a:cs typeface="TH SarabunPSK" panose="020B0500040200020003" pitchFamily="34" charset="-34"/>
              </a:rPr>
              <a:t>การ</a:t>
            </a:r>
            <a:r>
              <a:rPr kumimoji="1" lang="th-TH" sz="3200" b="1" dirty="0">
                <a:solidFill>
                  <a:srgbClr val="C00000"/>
                </a:solidFill>
                <a:latin typeface="TH SarabunPSK" panose="020B0500040200020003" pitchFamily="34" charset="-34"/>
                <a:ea typeface="Gulim" pitchFamily="34" charset="-127"/>
                <a:cs typeface="TH SarabunPSK" panose="020B0500040200020003" pitchFamily="34" charset="-34"/>
              </a:rPr>
              <a:t>ตรวจสอบผลงาน</a:t>
            </a:r>
          </a:p>
          <a:p>
            <a:pPr eaLnBrk="0" fontAlgn="base" latinLnBrk="1" hangingPunct="0">
              <a:spcBef>
                <a:spcPct val="0"/>
              </a:spcBef>
              <a:spcAft>
                <a:spcPct val="0"/>
              </a:spcAft>
            </a:pPr>
            <a:r>
              <a:rPr kumimoji="1" lang="en-US" sz="3200" b="1" dirty="0">
                <a:solidFill>
                  <a:srgbClr val="C00000"/>
                </a:solidFill>
                <a:latin typeface="TH SarabunPSK" panose="020B0500040200020003" pitchFamily="34" charset="-34"/>
                <a:ea typeface="Gulim" pitchFamily="34" charset="-127"/>
                <a:cs typeface="TH SarabunPSK" panose="020B0500040200020003" pitchFamily="34" charset="-34"/>
              </a:rPr>
              <a:t>-</a:t>
            </a:r>
            <a:r>
              <a:rPr kumimoji="1" lang="th-TH" sz="3200" b="1" dirty="0">
                <a:solidFill>
                  <a:srgbClr val="C00000"/>
                </a:solidFill>
                <a:latin typeface="TH SarabunPSK" panose="020B0500040200020003" pitchFamily="34" charset="-34"/>
                <a:ea typeface="Gulim" pitchFamily="34" charset="-127"/>
                <a:cs typeface="TH SarabunPSK" panose="020B0500040200020003" pitchFamily="34" charset="-34"/>
              </a:rPr>
              <a:t>การตรวจการบ้าน</a:t>
            </a:r>
          </a:p>
          <a:p>
            <a:pPr eaLnBrk="0" fontAlgn="base" latinLnBrk="1" hangingPunct="0">
              <a:spcBef>
                <a:spcPct val="0"/>
              </a:spcBef>
              <a:spcAft>
                <a:spcPct val="0"/>
              </a:spcAft>
            </a:pPr>
            <a:r>
              <a:rPr kumimoji="1" lang="th-TH" sz="3200" b="1" dirty="0">
                <a:solidFill>
                  <a:srgbClr val="C00000"/>
                </a:solidFill>
                <a:latin typeface="TH SarabunPSK" panose="020B0500040200020003" pitchFamily="34" charset="-34"/>
                <a:ea typeface="Gulim" pitchFamily="34" charset="-127"/>
                <a:cs typeface="TH SarabunPSK" panose="020B0500040200020003" pitchFamily="34" charset="-34"/>
              </a:rPr>
              <a:t>-การสัมภาษณ์</a:t>
            </a:r>
          </a:p>
          <a:p>
            <a:pPr eaLnBrk="0" fontAlgn="base" latinLnBrk="1" hangingPunct="0">
              <a:spcBef>
                <a:spcPct val="0"/>
              </a:spcBef>
              <a:spcAft>
                <a:spcPct val="0"/>
              </a:spcAft>
            </a:pPr>
            <a:r>
              <a:rPr kumimoji="1" lang="th-TH" sz="3200" b="1" dirty="0">
                <a:solidFill>
                  <a:srgbClr val="C00000"/>
                </a:solidFill>
                <a:latin typeface="TH SarabunPSK" panose="020B0500040200020003" pitchFamily="34" charset="-34"/>
                <a:ea typeface="Gulim" pitchFamily="34" charset="-127"/>
                <a:cs typeface="TH SarabunPSK" panose="020B0500040200020003" pitchFamily="34" charset="-34"/>
              </a:rPr>
              <a:t>-แฟ้มสะสมงาน</a:t>
            </a:r>
          </a:p>
          <a:p>
            <a:pPr eaLnBrk="0" fontAlgn="base" latinLnBrk="1" hangingPunct="0">
              <a:spcBef>
                <a:spcPct val="0"/>
              </a:spcBef>
              <a:spcAft>
                <a:spcPct val="0"/>
              </a:spcAft>
            </a:pPr>
            <a:r>
              <a:rPr kumimoji="1" lang="th-TH" sz="3200" b="1" dirty="0">
                <a:solidFill>
                  <a:srgbClr val="C00000"/>
                </a:solidFill>
                <a:latin typeface="TH SarabunPSK" panose="020B0500040200020003" pitchFamily="34" charset="-34"/>
                <a:ea typeface="Gulim" pitchFamily="34" charset="-127"/>
                <a:cs typeface="TH SarabunPSK" panose="020B0500040200020003" pitchFamily="34" charset="-34"/>
              </a:rPr>
              <a:t>     	    ฯลฯ</a:t>
            </a:r>
          </a:p>
        </p:txBody>
      </p:sp>
    </p:spTree>
    <p:extLst>
      <p:ext uri="{BB962C8B-B14F-4D97-AF65-F5344CB8AC3E}">
        <p14:creationId xmlns:p14="http://schemas.microsoft.com/office/powerpoint/2010/main" val="394319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908050"/>
          </a:xfrm>
          <a:solidFill>
            <a:srgbClr val="CCFFCC"/>
          </a:solidFill>
        </p:spPr>
        <p:txBody>
          <a:bodyPr>
            <a:normAutofit fontScale="90000"/>
          </a:bodyPr>
          <a:lstStyle/>
          <a:p>
            <a:pPr algn="ctr" eaLnBrk="1" hangingPunct="1"/>
            <a:r>
              <a:rPr lang="th-TH" sz="6000" b="1" smtClean="0">
                <a:solidFill>
                  <a:srgbClr val="FF0000"/>
                </a:solidFill>
                <a:effectLst/>
                <a:latin typeface="TH SarabunPSK" pitchFamily="34" charset="-34"/>
                <a:cs typeface="TH SarabunPSK" pitchFamily="34" charset="-34"/>
              </a:rPr>
              <a:t>วิธีการวัดและประเมินผลผู้เรียน</a:t>
            </a:r>
          </a:p>
        </p:txBody>
      </p:sp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323850" y="1125538"/>
            <a:ext cx="3435556" cy="1200329"/>
          </a:xfrm>
          <a:prstGeom prst="rect">
            <a:avLst/>
          </a:prstGeom>
          <a:noFill/>
          <a:ln w="12700">
            <a:solidFill>
              <a:srgbClr val="CC99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fontAlgn="base" latinLnBrk="1" hangingPunct="0">
              <a:spcBef>
                <a:spcPct val="0"/>
              </a:spcBef>
              <a:spcAft>
                <a:spcPct val="0"/>
              </a:spcAft>
            </a:pPr>
            <a:r>
              <a:rPr kumimoji="1" lang="th-TH" sz="3600" b="1" i="1" dirty="0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ความรู้หรือความสามารถ</a:t>
            </a:r>
            <a:br>
              <a:rPr kumimoji="1" lang="th-TH" sz="3600" b="1" i="1" dirty="0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</a:br>
            <a:r>
              <a:rPr kumimoji="1" lang="th-TH" sz="3600" b="1" i="1" dirty="0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ทางสมอง </a:t>
            </a:r>
            <a:r>
              <a:rPr kumimoji="1" lang="en-US" sz="3600" b="1" i="1" dirty="0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(Knowledge)</a:t>
            </a:r>
            <a:r>
              <a:rPr kumimoji="1" lang="th-TH" sz="3600" b="1" i="1" dirty="0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 </a:t>
            </a:r>
          </a:p>
        </p:txBody>
      </p:sp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304800" y="2514600"/>
            <a:ext cx="3546475" cy="1323975"/>
          </a:xfrm>
          <a:prstGeom prst="rect">
            <a:avLst/>
          </a:prstGeom>
          <a:noFill/>
          <a:ln w="12700">
            <a:solidFill>
              <a:srgbClr val="CC99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latinLnBrk="1" hangingPunct="0">
              <a:spcBef>
                <a:spcPct val="0"/>
              </a:spcBef>
              <a:spcAft>
                <a:spcPct val="0"/>
              </a:spcAft>
            </a:pPr>
            <a:r>
              <a:rPr kumimoji="1" lang="th-TH" sz="4000" b="1" i="1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ทักษะกระบวนการ</a:t>
            </a:r>
            <a:br>
              <a:rPr kumimoji="1" lang="th-TH" sz="4000" b="1" i="1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</a:br>
            <a:r>
              <a:rPr kumimoji="1" lang="th-TH" sz="4000" b="1" i="1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(</a:t>
            </a:r>
            <a:r>
              <a:rPr kumimoji="1" lang="en-US" sz="4000" b="1" i="1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Process Skill)</a:t>
            </a:r>
            <a:r>
              <a:rPr kumimoji="1" lang="th-TH" sz="4000" b="1" i="1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 </a:t>
            </a:r>
          </a:p>
        </p:txBody>
      </p:sp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323850" y="3933825"/>
            <a:ext cx="4113627" cy="2308324"/>
          </a:xfrm>
          <a:prstGeom prst="rect">
            <a:avLst/>
          </a:prstGeom>
          <a:noFill/>
          <a:ln w="12700">
            <a:solidFill>
              <a:srgbClr val="CC99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fontAlgn="base" latinLnBrk="1" hangingPunct="0">
              <a:spcBef>
                <a:spcPct val="0"/>
              </a:spcBef>
              <a:spcAft>
                <a:spcPct val="0"/>
              </a:spcAft>
            </a:pPr>
            <a:r>
              <a:rPr kumimoji="1" lang="th-TH" sz="3600" b="1" i="1" dirty="0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คุณลักษณะอันพึงประสงค์ เช่น </a:t>
            </a:r>
          </a:p>
          <a:p>
            <a:pPr eaLnBrk="0" fontAlgn="base" latinLnBrk="1" hangingPunct="0">
              <a:spcBef>
                <a:spcPct val="0"/>
              </a:spcBef>
              <a:spcAft>
                <a:spcPct val="0"/>
              </a:spcAft>
            </a:pPr>
            <a:r>
              <a:rPr kumimoji="1" lang="th-TH" sz="3600" b="1" i="1" dirty="0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ความมีวินัย ความซื่อสัตย์</a:t>
            </a:r>
          </a:p>
          <a:p>
            <a:pPr eaLnBrk="0" fontAlgn="base" latinLnBrk="1" hangingPunct="0">
              <a:spcBef>
                <a:spcPct val="0"/>
              </a:spcBef>
              <a:spcAft>
                <a:spcPct val="0"/>
              </a:spcAft>
            </a:pPr>
            <a:r>
              <a:rPr kumimoji="1" lang="th-TH" sz="3600" b="1" i="1" dirty="0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การใฝ่รู้ใฝ่เรียน เป็นต้น</a:t>
            </a:r>
            <a:br>
              <a:rPr kumimoji="1" lang="th-TH" sz="3600" b="1" i="1" dirty="0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</a:br>
            <a:r>
              <a:rPr kumimoji="1" lang="en-US" sz="3600" b="1" i="1" dirty="0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(Attribute)</a:t>
            </a:r>
            <a:endParaRPr kumimoji="1" lang="th-TH" sz="3600" b="1" i="1" dirty="0">
              <a:solidFill>
                <a:srgbClr val="1F497D"/>
              </a:solidFill>
              <a:latin typeface="TH SarabunPSK" pitchFamily="34" charset="-34"/>
              <a:ea typeface="Gulim" pitchFamily="34" charset="-127"/>
              <a:cs typeface="TH SarabunPSK" pitchFamily="34" charset="-34"/>
            </a:endParaRPr>
          </a:p>
        </p:txBody>
      </p:sp>
      <p:sp>
        <p:nvSpPr>
          <p:cNvPr id="28678" name="AutoShape 6"/>
          <p:cNvSpPr>
            <a:spLocks noChangeArrowheads="1"/>
          </p:cNvSpPr>
          <p:nvPr/>
        </p:nvSpPr>
        <p:spPr bwMode="auto">
          <a:xfrm>
            <a:off x="5219701" y="1268413"/>
            <a:ext cx="3024708" cy="4392612"/>
          </a:xfrm>
          <a:prstGeom prst="wedgeRoundRectCallout">
            <a:avLst>
              <a:gd name="adj1" fmla="val -85398"/>
              <a:gd name="adj2" fmla="val -8005"/>
              <a:gd name="adj3" fmla="val 16667"/>
            </a:avLst>
          </a:prstGeom>
          <a:solidFill>
            <a:srgbClr val="FFFF00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eaLnBrk="0" fontAlgn="base" latinLnBrk="1" hangingPunct="0">
              <a:spcBef>
                <a:spcPct val="0"/>
              </a:spcBef>
              <a:spcAft>
                <a:spcPct val="0"/>
              </a:spcAft>
            </a:pPr>
            <a:r>
              <a:rPr kumimoji="1" lang="en-US" sz="3200" b="1" dirty="0">
                <a:solidFill>
                  <a:srgbClr val="C00000"/>
                </a:solidFill>
                <a:latin typeface="TH SarabunPSK" panose="020B0500040200020003" pitchFamily="34" charset="-34"/>
                <a:ea typeface="Gulim" pitchFamily="34" charset="-127"/>
                <a:cs typeface="TH SarabunPSK" panose="020B0500040200020003" pitchFamily="34" charset="-34"/>
              </a:rPr>
              <a:t>-</a:t>
            </a:r>
            <a:r>
              <a:rPr kumimoji="1" lang="th-TH" sz="3200" b="1" dirty="0">
                <a:solidFill>
                  <a:srgbClr val="C00000"/>
                </a:solidFill>
                <a:latin typeface="TH SarabunPSK" panose="020B0500040200020003" pitchFamily="34" charset="-34"/>
                <a:ea typeface="Gulim" pitchFamily="34" charset="-127"/>
                <a:cs typeface="TH SarabunPSK" panose="020B0500040200020003" pitchFamily="34" charset="-34"/>
              </a:rPr>
              <a:t>การทดสอบภาคปฏิบัติ</a:t>
            </a:r>
          </a:p>
          <a:p>
            <a:pPr eaLnBrk="0" fontAlgn="base" latinLnBrk="1" hangingPunct="0">
              <a:spcBef>
                <a:spcPct val="0"/>
              </a:spcBef>
              <a:spcAft>
                <a:spcPct val="0"/>
              </a:spcAft>
            </a:pPr>
            <a:r>
              <a:rPr kumimoji="1" lang="en-US" sz="3200" b="1" dirty="0">
                <a:solidFill>
                  <a:srgbClr val="C00000"/>
                </a:solidFill>
                <a:latin typeface="TH SarabunPSK" panose="020B0500040200020003" pitchFamily="34" charset="-34"/>
                <a:ea typeface="Gulim" pitchFamily="34" charset="-127"/>
                <a:cs typeface="TH SarabunPSK" panose="020B0500040200020003" pitchFamily="34" charset="-34"/>
              </a:rPr>
              <a:t>-</a:t>
            </a:r>
            <a:r>
              <a:rPr kumimoji="1" lang="th-TH" sz="3200" b="1" dirty="0">
                <a:solidFill>
                  <a:srgbClr val="C00000"/>
                </a:solidFill>
                <a:latin typeface="TH SarabunPSK" panose="020B0500040200020003" pitchFamily="34" charset="-34"/>
                <a:ea typeface="Gulim" pitchFamily="34" charset="-127"/>
                <a:cs typeface="TH SarabunPSK" panose="020B0500040200020003" pitchFamily="34" charset="-34"/>
              </a:rPr>
              <a:t>การสังเกต</a:t>
            </a:r>
          </a:p>
          <a:p>
            <a:pPr eaLnBrk="0" fontAlgn="base" latinLnBrk="1" hangingPunct="0">
              <a:spcBef>
                <a:spcPct val="0"/>
              </a:spcBef>
              <a:spcAft>
                <a:spcPct val="0"/>
              </a:spcAft>
            </a:pPr>
            <a:r>
              <a:rPr kumimoji="1" lang="en-US" sz="3200" b="1" dirty="0">
                <a:solidFill>
                  <a:srgbClr val="C00000"/>
                </a:solidFill>
                <a:latin typeface="TH SarabunPSK" panose="020B0500040200020003" pitchFamily="34" charset="-34"/>
                <a:ea typeface="Gulim" pitchFamily="34" charset="-127"/>
                <a:cs typeface="TH SarabunPSK" panose="020B0500040200020003" pitchFamily="34" charset="-34"/>
              </a:rPr>
              <a:t>-</a:t>
            </a:r>
            <a:r>
              <a:rPr kumimoji="1" lang="th-TH" sz="3200" b="1" dirty="0">
                <a:solidFill>
                  <a:srgbClr val="C00000"/>
                </a:solidFill>
                <a:latin typeface="TH SarabunPSK" panose="020B0500040200020003" pitchFamily="34" charset="-34"/>
                <a:ea typeface="Gulim" pitchFamily="34" charset="-127"/>
                <a:cs typeface="TH SarabunPSK" panose="020B0500040200020003" pitchFamily="34" charset="-34"/>
              </a:rPr>
              <a:t>การสัมภาษณ์</a:t>
            </a:r>
          </a:p>
          <a:p>
            <a:pPr eaLnBrk="0" fontAlgn="base" latinLnBrk="1" hangingPunct="0">
              <a:spcBef>
                <a:spcPct val="0"/>
              </a:spcBef>
              <a:spcAft>
                <a:spcPct val="0"/>
              </a:spcAft>
            </a:pPr>
            <a:r>
              <a:rPr kumimoji="1" lang="th-TH" sz="3200" b="1" dirty="0">
                <a:solidFill>
                  <a:srgbClr val="C00000"/>
                </a:solidFill>
                <a:latin typeface="TH SarabunPSK" panose="020B0500040200020003" pitchFamily="34" charset="-34"/>
                <a:ea typeface="Gulim" pitchFamily="34" charset="-127"/>
                <a:cs typeface="TH SarabunPSK" panose="020B0500040200020003" pitchFamily="34" charset="-34"/>
              </a:rPr>
              <a:t>-แฟ้มสะสมงาน</a:t>
            </a:r>
          </a:p>
          <a:p>
            <a:pPr eaLnBrk="0" fontAlgn="base" latinLnBrk="1" hangingPunct="0">
              <a:spcBef>
                <a:spcPct val="0"/>
              </a:spcBef>
              <a:spcAft>
                <a:spcPct val="0"/>
              </a:spcAft>
            </a:pPr>
            <a:r>
              <a:rPr kumimoji="1" lang="th-TH" sz="3200" b="1" dirty="0">
                <a:solidFill>
                  <a:srgbClr val="C00000"/>
                </a:solidFill>
                <a:latin typeface="TH SarabunPSK" panose="020B0500040200020003" pitchFamily="34" charset="-34"/>
                <a:ea typeface="Gulim" pitchFamily="34" charset="-127"/>
                <a:cs typeface="TH SarabunPSK" panose="020B0500040200020003" pitchFamily="34" charset="-34"/>
              </a:rPr>
              <a:t>     	    ฯลฯ</a:t>
            </a:r>
          </a:p>
        </p:txBody>
      </p:sp>
    </p:spTree>
    <p:extLst>
      <p:ext uri="{BB962C8B-B14F-4D97-AF65-F5344CB8AC3E}">
        <p14:creationId xmlns:p14="http://schemas.microsoft.com/office/powerpoint/2010/main" val="4227147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908050"/>
          </a:xfrm>
          <a:solidFill>
            <a:srgbClr val="CCFFCC"/>
          </a:solidFill>
        </p:spPr>
        <p:txBody>
          <a:bodyPr>
            <a:normAutofit fontScale="90000"/>
          </a:bodyPr>
          <a:lstStyle/>
          <a:p>
            <a:pPr algn="ctr" eaLnBrk="1" hangingPunct="1"/>
            <a:r>
              <a:rPr lang="th-TH" sz="6000" b="1" smtClean="0">
                <a:solidFill>
                  <a:srgbClr val="FF0000"/>
                </a:solidFill>
                <a:effectLst/>
                <a:latin typeface="TH SarabunPSK" pitchFamily="34" charset="-34"/>
                <a:cs typeface="TH SarabunPSK" pitchFamily="34" charset="-34"/>
              </a:rPr>
              <a:t>วิธีการวัดและประเมินผลผู้เรียน</a:t>
            </a:r>
          </a:p>
        </p:txBody>
      </p:sp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323850" y="1125538"/>
            <a:ext cx="3435556" cy="1200329"/>
          </a:xfrm>
          <a:prstGeom prst="rect">
            <a:avLst/>
          </a:prstGeom>
          <a:noFill/>
          <a:ln w="12700">
            <a:solidFill>
              <a:srgbClr val="CC99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fontAlgn="base" latinLnBrk="1" hangingPunct="0">
              <a:spcBef>
                <a:spcPct val="0"/>
              </a:spcBef>
              <a:spcAft>
                <a:spcPct val="0"/>
              </a:spcAft>
            </a:pPr>
            <a:r>
              <a:rPr kumimoji="1" lang="th-TH" sz="3600" b="1" i="1" dirty="0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ความรู้หรือความสามารถ</a:t>
            </a:r>
            <a:br>
              <a:rPr kumimoji="1" lang="th-TH" sz="3600" b="1" i="1" dirty="0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</a:br>
            <a:r>
              <a:rPr kumimoji="1" lang="th-TH" sz="3600" b="1" i="1" dirty="0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ทางสมอง </a:t>
            </a:r>
            <a:r>
              <a:rPr kumimoji="1" lang="en-US" sz="3600" b="1" i="1" dirty="0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(Knowledge)</a:t>
            </a:r>
            <a:r>
              <a:rPr kumimoji="1" lang="th-TH" sz="3600" b="1" i="1" dirty="0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 </a:t>
            </a:r>
          </a:p>
        </p:txBody>
      </p:sp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304800" y="2514600"/>
            <a:ext cx="3546475" cy="1323975"/>
          </a:xfrm>
          <a:prstGeom prst="rect">
            <a:avLst/>
          </a:prstGeom>
          <a:noFill/>
          <a:ln w="12700">
            <a:solidFill>
              <a:srgbClr val="CC99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latinLnBrk="1" hangingPunct="0">
              <a:spcBef>
                <a:spcPct val="0"/>
              </a:spcBef>
              <a:spcAft>
                <a:spcPct val="0"/>
              </a:spcAft>
            </a:pPr>
            <a:r>
              <a:rPr kumimoji="1" lang="th-TH" sz="4000" b="1" i="1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ทักษะกระบวนการ</a:t>
            </a:r>
            <a:br>
              <a:rPr kumimoji="1" lang="th-TH" sz="4000" b="1" i="1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</a:br>
            <a:r>
              <a:rPr kumimoji="1" lang="th-TH" sz="4000" b="1" i="1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(</a:t>
            </a:r>
            <a:r>
              <a:rPr kumimoji="1" lang="en-US" sz="4000" b="1" i="1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Process Skill)</a:t>
            </a:r>
            <a:r>
              <a:rPr kumimoji="1" lang="th-TH" sz="4000" b="1" i="1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 </a:t>
            </a:r>
          </a:p>
        </p:txBody>
      </p:sp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323850" y="3933825"/>
            <a:ext cx="4113627" cy="2308324"/>
          </a:xfrm>
          <a:prstGeom prst="rect">
            <a:avLst/>
          </a:prstGeom>
          <a:noFill/>
          <a:ln w="12700">
            <a:solidFill>
              <a:srgbClr val="CC99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fontAlgn="base" latinLnBrk="1" hangingPunct="0">
              <a:spcBef>
                <a:spcPct val="0"/>
              </a:spcBef>
              <a:spcAft>
                <a:spcPct val="0"/>
              </a:spcAft>
            </a:pPr>
            <a:r>
              <a:rPr kumimoji="1" lang="th-TH" sz="3600" b="1" i="1" dirty="0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คุณลักษณะอันพึงประสงค์ เช่น </a:t>
            </a:r>
          </a:p>
          <a:p>
            <a:pPr eaLnBrk="0" fontAlgn="base" latinLnBrk="1" hangingPunct="0">
              <a:spcBef>
                <a:spcPct val="0"/>
              </a:spcBef>
              <a:spcAft>
                <a:spcPct val="0"/>
              </a:spcAft>
            </a:pPr>
            <a:r>
              <a:rPr kumimoji="1" lang="th-TH" sz="3600" b="1" i="1" dirty="0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ความมีวินัย ความซื่อสัตย์</a:t>
            </a:r>
          </a:p>
          <a:p>
            <a:pPr eaLnBrk="0" fontAlgn="base" latinLnBrk="1" hangingPunct="0">
              <a:spcBef>
                <a:spcPct val="0"/>
              </a:spcBef>
              <a:spcAft>
                <a:spcPct val="0"/>
              </a:spcAft>
            </a:pPr>
            <a:r>
              <a:rPr kumimoji="1" lang="th-TH" sz="3600" b="1" i="1" dirty="0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การใฝ่รู้ใฝ่เรียน เป็นต้น</a:t>
            </a:r>
            <a:br>
              <a:rPr kumimoji="1" lang="th-TH" sz="3600" b="1" i="1" dirty="0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</a:br>
            <a:r>
              <a:rPr kumimoji="1" lang="en-US" sz="3600" b="1" i="1" dirty="0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(Attribute)</a:t>
            </a:r>
            <a:endParaRPr kumimoji="1" lang="th-TH" sz="3600" b="1" i="1" dirty="0">
              <a:solidFill>
                <a:srgbClr val="1F497D"/>
              </a:solidFill>
              <a:latin typeface="TH SarabunPSK" pitchFamily="34" charset="-34"/>
              <a:ea typeface="Gulim" pitchFamily="34" charset="-127"/>
              <a:cs typeface="TH SarabunPSK" pitchFamily="34" charset="-34"/>
            </a:endParaRPr>
          </a:p>
        </p:txBody>
      </p:sp>
      <p:sp>
        <p:nvSpPr>
          <p:cNvPr id="29702" name="AutoShape 6"/>
          <p:cNvSpPr>
            <a:spLocks noChangeArrowheads="1"/>
          </p:cNvSpPr>
          <p:nvPr/>
        </p:nvSpPr>
        <p:spPr bwMode="auto">
          <a:xfrm>
            <a:off x="5219700" y="1700808"/>
            <a:ext cx="3744913" cy="4465043"/>
          </a:xfrm>
          <a:prstGeom prst="wedgeRoundRectCallout">
            <a:avLst>
              <a:gd name="adj1" fmla="val -70347"/>
              <a:gd name="adj2" fmla="val 12444"/>
              <a:gd name="adj3" fmla="val 16667"/>
            </a:avLst>
          </a:prstGeom>
          <a:solidFill>
            <a:srgbClr val="FFFF00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eaLnBrk="0" fontAlgn="base" latinLnBrk="1" hangingPunct="0">
              <a:spcBef>
                <a:spcPct val="0"/>
              </a:spcBef>
              <a:spcAft>
                <a:spcPct val="0"/>
              </a:spcAft>
            </a:pPr>
            <a:r>
              <a:rPr kumimoji="1" lang="en-US" sz="3200" b="1" dirty="0" smtClean="0">
                <a:solidFill>
                  <a:srgbClr val="C00000"/>
                </a:solidFill>
                <a:latin typeface="TH SarabunPSK" panose="020B0500040200020003" pitchFamily="34" charset="-34"/>
                <a:ea typeface="Gulim" pitchFamily="34" charset="-127"/>
                <a:cs typeface="TH SarabunPSK" panose="020B0500040200020003" pitchFamily="34" charset="-34"/>
              </a:rPr>
              <a:t>-</a:t>
            </a:r>
            <a:r>
              <a:rPr kumimoji="1" lang="th-TH" sz="3200" b="1" dirty="0">
                <a:solidFill>
                  <a:srgbClr val="C00000"/>
                </a:solidFill>
                <a:latin typeface="TH SarabunPSK" panose="020B0500040200020003" pitchFamily="34" charset="-34"/>
                <a:ea typeface="Gulim" pitchFamily="34" charset="-127"/>
                <a:cs typeface="TH SarabunPSK" panose="020B0500040200020003" pitchFamily="34" charset="-34"/>
              </a:rPr>
              <a:t>การรายงานตนเอง</a:t>
            </a:r>
          </a:p>
          <a:p>
            <a:pPr eaLnBrk="0" fontAlgn="base" latinLnBrk="1" hangingPunct="0">
              <a:spcBef>
                <a:spcPct val="0"/>
              </a:spcBef>
              <a:spcAft>
                <a:spcPct val="0"/>
              </a:spcAft>
            </a:pPr>
            <a:r>
              <a:rPr kumimoji="1" lang="th-TH" sz="3200" b="1" dirty="0" smtClean="0">
                <a:solidFill>
                  <a:srgbClr val="C00000"/>
                </a:solidFill>
                <a:latin typeface="TH SarabunPSK" panose="020B0500040200020003" pitchFamily="34" charset="-34"/>
                <a:ea typeface="Gulim" pitchFamily="34" charset="-127"/>
                <a:cs typeface="TH SarabunPSK" panose="020B0500040200020003" pitchFamily="34" charset="-34"/>
              </a:rPr>
              <a:t>-การ</a:t>
            </a:r>
            <a:r>
              <a:rPr kumimoji="1" lang="th-TH" sz="3200" b="1" dirty="0">
                <a:solidFill>
                  <a:srgbClr val="C00000"/>
                </a:solidFill>
                <a:latin typeface="TH SarabunPSK" panose="020B0500040200020003" pitchFamily="34" charset="-34"/>
                <a:ea typeface="Gulim" pitchFamily="34" charset="-127"/>
                <a:cs typeface="TH SarabunPSK" panose="020B0500040200020003" pitchFamily="34" charset="-34"/>
              </a:rPr>
              <a:t>สังเกต</a:t>
            </a:r>
          </a:p>
          <a:p>
            <a:pPr eaLnBrk="0" fontAlgn="base" latinLnBrk="1" hangingPunct="0">
              <a:spcBef>
                <a:spcPct val="0"/>
              </a:spcBef>
              <a:spcAft>
                <a:spcPct val="0"/>
              </a:spcAft>
            </a:pPr>
            <a:r>
              <a:rPr kumimoji="1" lang="en-US" sz="3200" b="1" dirty="0">
                <a:solidFill>
                  <a:srgbClr val="C00000"/>
                </a:solidFill>
                <a:latin typeface="TH SarabunPSK" panose="020B0500040200020003" pitchFamily="34" charset="-34"/>
                <a:ea typeface="Gulim" pitchFamily="34" charset="-127"/>
                <a:cs typeface="TH SarabunPSK" panose="020B0500040200020003" pitchFamily="34" charset="-34"/>
              </a:rPr>
              <a:t>-</a:t>
            </a:r>
            <a:r>
              <a:rPr kumimoji="1" lang="th-TH" sz="3200" b="1" dirty="0">
                <a:solidFill>
                  <a:srgbClr val="C00000"/>
                </a:solidFill>
                <a:latin typeface="TH SarabunPSK" panose="020B0500040200020003" pitchFamily="34" charset="-34"/>
                <a:ea typeface="Gulim" pitchFamily="34" charset="-127"/>
                <a:cs typeface="TH SarabunPSK" panose="020B0500040200020003" pitchFamily="34" charset="-34"/>
              </a:rPr>
              <a:t>การสัมภาษณ์</a:t>
            </a:r>
          </a:p>
          <a:p>
            <a:pPr eaLnBrk="0" fontAlgn="base" latinLnBrk="1" hangingPunct="0">
              <a:spcBef>
                <a:spcPct val="0"/>
              </a:spcBef>
              <a:spcAft>
                <a:spcPct val="0"/>
              </a:spcAft>
            </a:pPr>
            <a:r>
              <a:rPr kumimoji="1" lang="en-US" sz="3200" b="1" dirty="0">
                <a:solidFill>
                  <a:srgbClr val="C00000"/>
                </a:solidFill>
                <a:latin typeface="TH SarabunPSK" panose="020B0500040200020003" pitchFamily="34" charset="-34"/>
                <a:ea typeface="Gulim" pitchFamily="34" charset="-127"/>
                <a:cs typeface="TH SarabunPSK" panose="020B0500040200020003" pitchFamily="34" charset="-34"/>
              </a:rPr>
              <a:t>-</a:t>
            </a:r>
            <a:r>
              <a:rPr kumimoji="1" lang="th-TH" sz="3200" b="1" dirty="0">
                <a:solidFill>
                  <a:srgbClr val="C00000"/>
                </a:solidFill>
                <a:latin typeface="TH SarabunPSK" panose="020B0500040200020003" pitchFamily="34" charset="-34"/>
                <a:ea typeface="Gulim" pitchFamily="34" charset="-127"/>
                <a:cs typeface="TH SarabunPSK" panose="020B0500040200020003" pitchFamily="34" charset="-34"/>
              </a:rPr>
              <a:t>การสนทนา</a:t>
            </a:r>
            <a:r>
              <a:rPr kumimoji="1" lang="th-TH" sz="3200" b="1" dirty="0" smtClean="0">
                <a:solidFill>
                  <a:srgbClr val="C00000"/>
                </a:solidFill>
                <a:latin typeface="TH SarabunPSK" panose="020B0500040200020003" pitchFamily="34" charset="-34"/>
                <a:ea typeface="Gulim" pitchFamily="34" charset="-127"/>
                <a:cs typeface="TH SarabunPSK" panose="020B0500040200020003" pitchFamily="34" charset="-34"/>
              </a:rPr>
              <a:t>กลุ่ม/สังคมมิติ</a:t>
            </a:r>
            <a:endParaRPr kumimoji="1" lang="th-TH" sz="3200" b="1" dirty="0">
              <a:solidFill>
                <a:srgbClr val="C00000"/>
              </a:solidFill>
              <a:latin typeface="TH SarabunPSK" panose="020B0500040200020003" pitchFamily="34" charset="-34"/>
              <a:ea typeface="Gulim" pitchFamily="34" charset="-127"/>
              <a:cs typeface="TH SarabunPSK" panose="020B0500040200020003" pitchFamily="34" charset="-34"/>
            </a:endParaRPr>
          </a:p>
          <a:p>
            <a:pPr eaLnBrk="0" fontAlgn="base" latinLnBrk="1" hangingPunct="0">
              <a:spcBef>
                <a:spcPct val="0"/>
              </a:spcBef>
              <a:spcAft>
                <a:spcPct val="0"/>
              </a:spcAft>
            </a:pPr>
            <a:r>
              <a:rPr kumimoji="1" lang="en-US" sz="3200" b="1" dirty="0">
                <a:solidFill>
                  <a:srgbClr val="C00000"/>
                </a:solidFill>
                <a:latin typeface="TH SarabunPSK" panose="020B0500040200020003" pitchFamily="34" charset="-34"/>
                <a:ea typeface="Gulim" pitchFamily="34" charset="-127"/>
                <a:cs typeface="TH SarabunPSK" panose="020B0500040200020003" pitchFamily="34" charset="-34"/>
              </a:rPr>
              <a:t>-</a:t>
            </a:r>
            <a:r>
              <a:rPr kumimoji="1" lang="th-TH" sz="3200" b="1" dirty="0">
                <a:solidFill>
                  <a:srgbClr val="C00000"/>
                </a:solidFill>
                <a:latin typeface="TH SarabunPSK" panose="020B0500040200020003" pitchFamily="34" charset="-34"/>
                <a:ea typeface="Gulim" pitchFamily="34" charset="-127"/>
                <a:cs typeface="TH SarabunPSK" panose="020B0500040200020003" pitchFamily="34" charset="-34"/>
              </a:rPr>
              <a:t>การทดสอบภาคปฏิบัติ</a:t>
            </a:r>
          </a:p>
          <a:p>
            <a:pPr eaLnBrk="0" fontAlgn="base" latinLnBrk="1" hangingPunct="0">
              <a:spcBef>
                <a:spcPct val="0"/>
              </a:spcBef>
              <a:spcAft>
                <a:spcPct val="0"/>
              </a:spcAft>
            </a:pPr>
            <a:r>
              <a:rPr kumimoji="1" lang="th-TH" sz="3200" b="1" dirty="0">
                <a:solidFill>
                  <a:srgbClr val="C00000"/>
                </a:solidFill>
                <a:latin typeface="TH SarabunPSK" panose="020B0500040200020003" pitchFamily="34" charset="-34"/>
                <a:ea typeface="Gulim" pitchFamily="34" charset="-127"/>
                <a:cs typeface="TH SarabunPSK" panose="020B0500040200020003" pitchFamily="34" charset="-34"/>
              </a:rPr>
              <a:t>-การตรวจสอบประวัติ</a:t>
            </a:r>
          </a:p>
          <a:p>
            <a:pPr eaLnBrk="0" fontAlgn="base" latinLnBrk="1" hangingPunct="0">
              <a:spcBef>
                <a:spcPct val="0"/>
              </a:spcBef>
              <a:spcAft>
                <a:spcPct val="0"/>
              </a:spcAft>
            </a:pPr>
            <a:r>
              <a:rPr kumimoji="1" lang="th-TH" sz="3200" b="1" dirty="0">
                <a:solidFill>
                  <a:srgbClr val="C00000"/>
                </a:solidFill>
                <a:latin typeface="TH SarabunPSK" panose="020B0500040200020003" pitchFamily="34" charset="-34"/>
                <a:ea typeface="Gulim" pitchFamily="34" charset="-127"/>
                <a:cs typeface="TH SarabunPSK" panose="020B0500040200020003" pitchFamily="34" charset="-34"/>
              </a:rPr>
              <a:t>-แฟ้มสะสมงาน</a:t>
            </a:r>
          </a:p>
          <a:p>
            <a:pPr eaLnBrk="0" fontAlgn="base" latinLnBrk="1" hangingPunct="0">
              <a:spcBef>
                <a:spcPct val="0"/>
              </a:spcBef>
              <a:spcAft>
                <a:spcPct val="0"/>
              </a:spcAft>
            </a:pPr>
            <a:r>
              <a:rPr kumimoji="1" lang="th-TH" sz="3200" b="1" dirty="0">
                <a:solidFill>
                  <a:srgbClr val="C00000"/>
                </a:solidFill>
                <a:latin typeface="TH SarabunPSK" panose="020B0500040200020003" pitchFamily="34" charset="-34"/>
                <a:ea typeface="Gulim" pitchFamily="34" charset="-127"/>
                <a:cs typeface="TH SarabunPSK" panose="020B0500040200020003" pitchFamily="34" charset="-34"/>
              </a:rPr>
              <a:t>     	    ฯลฯ</a:t>
            </a:r>
          </a:p>
        </p:txBody>
      </p:sp>
      <p:sp>
        <p:nvSpPr>
          <p:cNvPr id="7" name="Action Button: Home 6">
            <a:hlinkClick r:id="rId3" action="ppaction://hlinksldjump" highlightClick="1"/>
          </p:cNvPr>
          <p:cNvSpPr/>
          <p:nvPr/>
        </p:nvSpPr>
        <p:spPr>
          <a:xfrm>
            <a:off x="8358214" y="6286520"/>
            <a:ext cx="571504" cy="42862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 latinLnBrk="1">
              <a:spcBef>
                <a:spcPct val="0"/>
              </a:spcBef>
              <a:spcAft>
                <a:spcPct val="0"/>
              </a:spcAft>
            </a:pPr>
            <a:endParaRPr kumimoji="1" lang="th-TH" sz="1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9651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908050"/>
          </a:xfrm>
          <a:solidFill>
            <a:srgbClr val="CCFFCC"/>
          </a:solidFill>
        </p:spPr>
        <p:txBody>
          <a:bodyPr>
            <a:normAutofit fontScale="90000"/>
          </a:bodyPr>
          <a:lstStyle/>
          <a:p>
            <a:pPr algn="ctr" eaLnBrk="1" hangingPunct="1"/>
            <a:r>
              <a:rPr lang="th-TH" sz="6000" b="1" dirty="0" smtClean="0">
                <a:solidFill>
                  <a:srgbClr val="FF0000"/>
                </a:solidFill>
                <a:effectLst/>
                <a:latin typeface="TH SarabunPSK" pitchFamily="34" charset="-34"/>
                <a:cs typeface="TH SarabunPSK" pitchFamily="34" charset="-34"/>
              </a:rPr>
              <a:t>วิธีการวัดและประเมินผลผู้เรียน (แบบทดสอบ)</a:t>
            </a:r>
          </a:p>
        </p:txBody>
      </p:sp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323850" y="1125538"/>
            <a:ext cx="3435556" cy="1200329"/>
          </a:xfrm>
          <a:prstGeom prst="rect">
            <a:avLst/>
          </a:prstGeom>
          <a:noFill/>
          <a:ln w="12700">
            <a:solidFill>
              <a:srgbClr val="CC99FF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fontAlgn="base" latinLnBrk="1" hangingPunct="0">
              <a:spcBef>
                <a:spcPct val="0"/>
              </a:spcBef>
              <a:spcAft>
                <a:spcPct val="0"/>
              </a:spcAft>
            </a:pPr>
            <a:r>
              <a:rPr kumimoji="1" lang="th-TH" sz="3600" b="1" i="1" dirty="0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ความรู้หรือความสามารถ</a:t>
            </a:r>
            <a:br>
              <a:rPr kumimoji="1" lang="th-TH" sz="3600" b="1" i="1" dirty="0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</a:br>
            <a:r>
              <a:rPr kumimoji="1" lang="th-TH" sz="3600" b="1" i="1" dirty="0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ทางสมอง </a:t>
            </a:r>
            <a:r>
              <a:rPr kumimoji="1" lang="en-US" sz="3600" b="1" i="1" dirty="0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(Knowledge)</a:t>
            </a:r>
            <a:r>
              <a:rPr kumimoji="1" lang="th-TH" sz="3600" b="1" i="1" dirty="0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 </a:t>
            </a:r>
          </a:p>
        </p:txBody>
      </p:sp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304801" y="2514600"/>
            <a:ext cx="3481382" cy="1323975"/>
          </a:xfrm>
          <a:prstGeom prst="rect">
            <a:avLst/>
          </a:prstGeom>
          <a:noFill/>
          <a:ln w="12700">
            <a:solidFill>
              <a:srgbClr val="CC99FF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fontAlgn="base" latinLnBrk="1" hangingPunct="0">
              <a:spcBef>
                <a:spcPct val="0"/>
              </a:spcBef>
              <a:spcAft>
                <a:spcPct val="0"/>
              </a:spcAft>
            </a:pPr>
            <a:r>
              <a:rPr kumimoji="1" lang="th-TH" sz="4000" b="1" i="1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ทักษะกระบวนการ</a:t>
            </a:r>
            <a:br>
              <a:rPr kumimoji="1" lang="th-TH" sz="4000" b="1" i="1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</a:br>
            <a:r>
              <a:rPr kumimoji="1" lang="th-TH" sz="4000" b="1" i="1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(</a:t>
            </a:r>
            <a:r>
              <a:rPr kumimoji="1" lang="en-US" sz="4000" b="1" i="1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Process Skill)</a:t>
            </a:r>
            <a:r>
              <a:rPr kumimoji="1" lang="th-TH" sz="4000" b="1" i="1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 </a:t>
            </a:r>
          </a:p>
        </p:txBody>
      </p:sp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323851" y="3933825"/>
            <a:ext cx="3462332" cy="2308324"/>
          </a:xfrm>
          <a:prstGeom prst="rect">
            <a:avLst/>
          </a:prstGeom>
          <a:noFill/>
          <a:ln w="12700">
            <a:solidFill>
              <a:srgbClr val="CC99FF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fontAlgn="base" latinLnBrk="1" hangingPunct="0">
              <a:spcBef>
                <a:spcPct val="0"/>
              </a:spcBef>
              <a:spcAft>
                <a:spcPct val="0"/>
              </a:spcAft>
            </a:pPr>
            <a:r>
              <a:rPr kumimoji="1" lang="th-TH" sz="3600" b="1" i="1" dirty="0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คุณลักษณะอันพึงประสงค์ เช่น </a:t>
            </a:r>
            <a:r>
              <a:rPr kumimoji="1" lang="th-TH" sz="3600" b="1" i="1" dirty="0" smtClean="0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ความ</a:t>
            </a:r>
            <a:r>
              <a:rPr kumimoji="1" lang="th-TH" sz="3600" b="1" i="1" dirty="0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มีวินัย ความ</a:t>
            </a:r>
            <a:r>
              <a:rPr kumimoji="1" lang="th-TH" sz="3600" b="1" i="1" dirty="0" smtClean="0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ซื่อสัตย์ การ</a:t>
            </a:r>
            <a:r>
              <a:rPr kumimoji="1" lang="th-TH" sz="3600" b="1" i="1" dirty="0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ใฝ่รู้ใฝ่เรียน เป็น</a:t>
            </a:r>
            <a:r>
              <a:rPr kumimoji="1" lang="th-TH" sz="3600" b="1" i="1" dirty="0" smtClean="0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ต้น </a:t>
            </a:r>
            <a:r>
              <a:rPr kumimoji="1" lang="en-US" sz="3600" b="1" i="1" dirty="0" smtClean="0">
                <a:solidFill>
                  <a:srgbClr val="1F497D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(Attribute)</a:t>
            </a:r>
            <a:endParaRPr kumimoji="1" lang="th-TH" sz="3600" b="1" i="1" dirty="0">
              <a:solidFill>
                <a:srgbClr val="1F497D"/>
              </a:solidFill>
              <a:latin typeface="TH SarabunPSK" pitchFamily="34" charset="-34"/>
              <a:ea typeface="Gulim" pitchFamily="34" charset="-127"/>
              <a:cs typeface="TH SarabunPSK" pitchFamily="34" charset="-34"/>
            </a:endParaRPr>
          </a:p>
        </p:txBody>
      </p:sp>
      <p:sp>
        <p:nvSpPr>
          <p:cNvPr id="7" name="Action Button: Home 6">
            <a:hlinkClick r:id="rId3" action="ppaction://hlinksldjump" highlightClick="1"/>
          </p:cNvPr>
          <p:cNvSpPr/>
          <p:nvPr/>
        </p:nvSpPr>
        <p:spPr>
          <a:xfrm>
            <a:off x="8358214" y="6286520"/>
            <a:ext cx="571504" cy="42862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 latinLnBrk="1">
              <a:spcBef>
                <a:spcPct val="0"/>
              </a:spcBef>
              <a:spcAft>
                <a:spcPct val="0"/>
              </a:spcAft>
            </a:pPr>
            <a:endParaRPr kumimoji="1" lang="th-TH" sz="1800">
              <a:solidFill>
                <a:prstClr val="white"/>
              </a:solidFill>
            </a:endParaRPr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5715008" y="1142984"/>
            <a:ext cx="2928958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องค์ความรู้ตามตัวชี้วัด</a:t>
            </a:r>
            <a:endParaRPr kumimoji="1" lang="th-TH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5715008" y="4596962"/>
            <a:ext cx="2928958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พฤติกรรมที่แสดงออก</a:t>
            </a:r>
          </a:p>
          <a:p>
            <a:pPr algn="ctr"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ตามตัวชี้วัด</a:t>
            </a:r>
            <a:endParaRPr kumimoji="1" lang="th-TH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5711810" y="2714620"/>
            <a:ext cx="2928958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th-TH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ขั้นตอน/วิธีการ/หลักการ/กระบวนการตามตัวชี้วัด</a:t>
            </a:r>
            <a:endParaRPr kumimoji="1" lang="th-TH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14" name="กลุ่ม 13"/>
          <p:cNvGrpSpPr/>
          <p:nvPr/>
        </p:nvGrpSpPr>
        <p:grpSpPr>
          <a:xfrm>
            <a:off x="3759406" y="1285860"/>
            <a:ext cx="1955602" cy="439843"/>
            <a:chOff x="3759406" y="1285860"/>
            <a:chExt cx="1955602" cy="439843"/>
          </a:xfrm>
        </p:grpSpPr>
        <p:cxnSp>
          <p:nvCxnSpPr>
            <p:cNvPr id="12" name="ลูกศรเชื่อมต่อแบบตรง 11"/>
            <p:cNvCxnSpPr>
              <a:stCxn id="29699" idx="3"/>
              <a:endCxn id="8" idx="1"/>
            </p:cNvCxnSpPr>
            <p:nvPr/>
          </p:nvCxnSpPr>
          <p:spPr>
            <a:xfrm flipV="1">
              <a:off x="3759406" y="1714488"/>
              <a:ext cx="1955602" cy="11215"/>
            </a:xfrm>
            <a:prstGeom prst="straightConnector1">
              <a:avLst/>
            </a:prstGeom>
            <a:ln w="41275">
              <a:solidFill>
                <a:srgbClr val="C00000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สี่เหลี่ยมผืนผ้า 12"/>
            <p:cNvSpPr/>
            <p:nvPr/>
          </p:nvSpPr>
          <p:spPr>
            <a:xfrm>
              <a:off x="4143372" y="1285860"/>
              <a:ext cx="1000132" cy="35719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 latinLnBrk="1">
                <a:spcBef>
                  <a:spcPct val="0"/>
                </a:spcBef>
                <a:spcAft>
                  <a:spcPct val="0"/>
                </a:spcAft>
              </a:pPr>
              <a:r>
                <a:rPr kumimoji="1" lang="th-TH" sz="24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ถาม</a:t>
              </a:r>
              <a:endParaRPr kumimoji="1"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15" name="กลุ่ม 14"/>
          <p:cNvGrpSpPr/>
          <p:nvPr/>
        </p:nvGrpSpPr>
        <p:grpSpPr>
          <a:xfrm>
            <a:off x="3786182" y="2857496"/>
            <a:ext cx="1955602" cy="439843"/>
            <a:chOff x="3759406" y="1285860"/>
            <a:chExt cx="1955602" cy="439843"/>
          </a:xfrm>
        </p:grpSpPr>
        <p:cxnSp>
          <p:nvCxnSpPr>
            <p:cNvPr id="16" name="ลูกศรเชื่อมต่อแบบตรง 15"/>
            <p:cNvCxnSpPr/>
            <p:nvPr/>
          </p:nvCxnSpPr>
          <p:spPr>
            <a:xfrm flipV="1">
              <a:off x="3759406" y="1714488"/>
              <a:ext cx="1955602" cy="11215"/>
            </a:xfrm>
            <a:prstGeom prst="straightConnector1">
              <a:avLst/>
            </a:prstGeom>
            <a:ln w="41275">
              <a:solidFill>
                <a:srgbClr val="C00000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สี่เหลี่ยมผืนผ้า 16"/>
            <p:cNvSpPr/>
            <p:nvPr/>
          </p:nvSpPr>
          <p:spPr>
            <a:xfrm>
              <a:off x="4143372" y="1285860"/>
              <a:ext cx="1000132" cy="35719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 latinLnBrk="1">
                <a:spcBef>
                  <a:spcPct val="0"/>
                </a:spcBef>
                <a:spcAft>
                  <a:spcPct val="0"/>
                </a:spcAft>
              </a:pPr>
              <a:r>
                <a:rPr kumimoji="1" lang="th-TH" sz="24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ถาม</a:t>
              </a:r>
              <a:endParaRPr kumimoji="1"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18" name="กลุ่ม 17"/>
          <p:cNvGrpSpPr/>
          <p:nvPr/>
        </p:nvGrpSpPr>
        <p:grpSpPr>
          <a:xfrm>
            <a:off x="3786182" y="4857760"/>
            <a:ext cx="1955602" cy="439843"/>
            <a:chOff x="3759406" y="1285860"/>
            <a:chExt cx="1955602" cy="439843"/>
          </a:xfrm>
        </p:grpSpPr>
        <p:cxnSp>
          <p:nvCxnSpPr>
            <p:cNvPr id="19" name="ลูกศรเชื่อมต่อแบบตรง 18"/>
            <p:cNvCxnSpPr/>
            <p:nvPr/>
          </p:nvCxnSpPr>
          <p:spPr>
            <a:xfrm flipV="1">
              <a:off x="3759406" y="1714488"/>
              <a:ext cx="1955602" cy="11215"/>
            </a:xfrm>
            <a:prstGeom prst="straightConnector1">
              <a:avLst/>
            </a:prstGeom>
            <a:ln w="41275">
              <a:solidFill>
                <a:srgbClr val="C00000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สี่เหลี่ยมผืนผ้า 19"/>
            <p:cNvSpPr/>
            <p:nvPr/>
          </p:nvSpPr>
          <p:spPr>
            <a:xfrm>
              <a:off x="4143372" y="1285860"/>
              <a:ext cx="1000132" cy="35719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 latinLnBrk="1">
                <a:spcBef>
                  <a:spcPct val="0"/>
                </a:spcBef>
                <a:spcAft>
                  <a:spcPct val="0"/>
                </a:spcAft>
              </a:pPr>
              <a:r>
                <a:rPr kumimoji="1" lang="th-TH" sz="24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ถาม</a:t>
              </a:r>
              <a:endParaRPr kumimoji="1"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73100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251520" y="463882"/>
            <a:ext cx="8280920" cy="1200329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h-TH" sz="36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วิธีการวัดและประเมินผลตามมาตรฐาน</a:t>
            </a:r>
            <a:r>
              <a:rPr lang="th-TH" sz="3600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และตัวชี้วัดของหลักสูตร</a:t>
            </a:r>
            <a:r>
              <a:rPr lang="th-TH" sz="3600" b="1" dirty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th-TH" sz="3600" b="1" dirty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endParaRPr lang="th-TH" sz="3600" b="1" dirty="0">
              <a:solidFill>
                <a:srgbClr val="C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354357" name="Group 53"/>
          <p:cNvGraphicFramePr>
            <a:graphicFrameLocks noGrp="1"/>
          </p:cNvGraphicFramePr>
          <p:nvPr>
            <p:ph/>
            <p:extLst/>
          </p:nvPr>
        </p:nvGraphicFramePr>
        <p:xfrm>
          <a:off x="899592" y="2420888"/>
          <a:ext cx="6966871" cy="2823645"/>
        </p:xfrm>
        <a:graphic>
          <a:graphicData uri="http://schemas.openxmlformats.org/drawingml/2006/table">
            <a:tbl>
              <a:tblPr/>
              <a:tblGrid>
                <a:gridCol w="3115549"/>
                <a:gridCol w="1064830"/>
                <a:gridCol w="1451485"/>
                <a:gridCol w="1335007"/>
              </a:tblGrid>
              <a:tr h="111686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มาตรฐานการเรียนรู้/ตัวชี้วัด</a:t>
                      </a:r>
                    </a:p>
                  </a:txBody>
                  <a:tcPr marL="68580" marR="68580" marT="34290" marB="3429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ความรู้</a:t>
                      </a:r>
                      <a:br>
                        <a:rPr kumimoji="0" 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kumimoji="0" 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Knowledge)</a:t>
                      </a:r>
                      <a:endParaRPr kumimoji="0" lang="th-TH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ทักษะกระบวนการ</a:t>
                      </a:r>
                      <a:br>
                        <a:rPr kumimoji="0" 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kumimoji="0" 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Process Skill)</a:t>
                      </a:r>
                      <a:endParaRPr kumimoji="0" lang="th-TH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คุณลักษณะพึงประสงค์</a:t>
                      </a:r>
                      <a:br>
                        <a:rPr kumimoji="0" 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(Attribute)</a:t>
                      </a:r>
                      <a:endParaRPr kumimoji="0" lang="th-TH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6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1.1</a:t>
                      </a:r>
                      <a:r>
                        <a:rPr kumimoji="0" 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ม.1/1 </a:t>
                      </a:r>
                      <a:r>
                        <a:rPr kumimoji="0" lang="th-TH" sz="1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อ่านออกเสียง</a:t>
                      </a:r>
                      <a:r>
                        <a:rPr kumimoji="0" 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บทร้อยแก้ว และบทร้อยกรองได้ถูกต้องและเหมาะสม</a:t>
                      </a: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/</a:t>
                      </a:r>
                      <a:endParaRPr kumimoji="0" lang="th-TH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23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1.1 </a:t>
                      </a:r>
                      <a:r>
                        <a:rPr kumimoji="0" 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.1/2</a:t>
                      </a:r>
                      <a:r>
                        <a:rPr kumimoji="0" 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จับใจความสำคัญ</a:t>
                      </a:r>
                      <a:r>
                        <a:rPr kumimoji="0" 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จากเรื่องที่อ่าน</a:t>
                      </a: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/</a:t>
                      </a:r>
                      <a:endParaRPr kumimoji="0" lang="th-TH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332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ท.1.1 ม.1/9 มีมารยาทในการอ่าน</a:t>
                      </a:r>
                    </a:p>
                  </a:txBody>
                  <a:tcPr marL="68580" marR="68580"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/</a:t>
                      </a:r>
                      <a:endParaRPr kumimoji="0" lang="th-TH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1536" name="Text Box 27"/>
          <p:cNvSpPr txBox="1">
            <a:spLocks noChangeArrowheads="1"/>
          </p:cNvSpPr>
          <p:nvPr/>
        </p:nvSpPr>
        <p:spPr bwMode="auto">
          <a:xfrm>
            <a:off x="1178094" y="1289476"/>
            <a:ext cx="6462813" cy="83099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th-TH" sz="2400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มาตรฐาน ท1.1 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ใช้กระบวนการอ่านสร้างความรู้และความคิด เพื่อนำไปใช้ในการตัดสินใจ แก้ปัญหาในการดำเนินชีวิต และมีนิสัยรักการอ่าน</a:t>
            </a:r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844853" y="5714471"/>
            <a:ext cx="2446802" cy="778933"/>
          </a:xfrm>
          <a:prstGeom prst="rect">
            <a:avLst/>
          </a:pr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แบบทดสอบ</a:t>
            </a:r>
            <a:endParaRPr lang="th-TH" sz="24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cxnSp>
        <p:nvCxnSpPr>
          <p:cNvPr id="4" name="ลูกศรเชื่อมต่อแบบตรง 3"/>
          <p:cNvCxnSpPr/>
          <p:nvPr/>
        </p:nvCxnSpPr>
        <p:spPr>
          <a:xfrm flipV="1">
            <a:off x="1986766" y="4530122"/>
            <a:ext cx="2366367" cy="118110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วงรี 6"/>
          <p:cNvSpPr/>
          <p:nvPr/>
        </p:nvSpPr>
        <p:spPr>
          <a:xfrm>
            <a:off x="4354032" y="4218117"/>
            <a:ext cx="406400" cy="39793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3600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วงรี 10"/>
          <p:cNvSpPr/>
          <p:nvPr/>
        </p:nvSpPr>
        <p:spPr>
          <a:xfrm>
            <a:off x="5539674" y="3573016"/>
            <a:ext cx="406400" cy="39793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3600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3858974" y="5714471"/>
            <a:ext cx="2239367" cy="774700"/>
          </a:xfrm>
          <a:prstGeom prst="rect">
            <a:avLst/>
          </a:pr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การสอบภาคปฏิบัติ</a:t>
            </a:r>
            <a:endParaRPr lang="th-TH" sz="24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cxnSp>
        <p:nvCxnSpPr>
          <p:cNvPr id="13" name="ลูกศรเชื่อมต่อแบบตรง 12"/>
          <p:cNvCxnSpPr>
            <a:stCxn id="12" idx="0"/>
          </p:cNvCxnSpPr>
          <p:nvPr/>
        </p:nvCxnSpPr>
        <p:spPr>
          <a:xfrm flipV="1">
            <a:off x="4978658" y="3983297"/>
            <a:ext cx="764216" cy="173117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/>
        </p:nvGrpSpPr>
        <p:grpSpPr>
          <a:xfrm>
            <a:off x="6619106" y="4653136"/>
            <a:ext cx="1913334" cy="1823335"/>
            <a:chOff x="6619106" y="4653136"/>
            <a:chExt cx="1913334" cy="1823335"/>
          </a:xfrm>
        </p:grpSpPr>
        <p:sp>
          <p:nvSpPr>
            <p:cNvPr id="15" name="สี่เหลี่ยมผืนผ้า 14"/>
            <p:cNvSpPr/>
            <p:nvPr/>
          </p:nvSpPr>
          <p:spPr>
            <a:xfrm>
              <a:off x="6619106" y="5701771"/>
              <a:ext cx="1913334" cy="774700"/>
            </a:xfrm>
            <a:prstGeom prst="rect">
              <a:avLst/>
            </a:prstGeom>
            <a:noFill/>
            <a:ln w="3492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 smtClean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การสังเกตพฤติกรรม</a:t>
              </a:r>
              <a:endPara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16" name="วงรี 15"/>
            <p:cNvSpPr/>
            <p:nvPr/>
          </p:nvSpPr>
          <p:spPr>
            <a:xfrm>
              <a:off x="6973912" y="4653136"/>
              <a:ext cx="406400" cy="397933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360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cxnSp>
          <p:nvCxnSpPr>
            <p:cNvPr id="17" name="ลูกศรเชื่อมต่อแบบตรง 16"/>
            <p:cNvCxnSpPr/>
            <p:nvPr/>
          </p:nvCxnSpPr>
          <p:spPr>
            <a:xfrm flipH="1" flipV="1">
              <a:off x="7266874" y="5026466"/>
              <a:ext cx="308899" cy="663358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E96165E-8A90-443E-95AC-D0822FB5B958}" type="slidenum">
              <a:rPr lang="en-US" sz="1600" smtClean="0">
                <a:solidFill>
                  <a:prstClr val="black">
                    <a:tint val="75000"/>
                  </a:prst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pPr>
                <a:defRPr/>
              </a:pPr>
              <a:t>28</a:t>
            </a:fld>
            <a:endParaRPr lang="th-TH" sz="1600">
              <a:solidFill>
                <a:prstClr val="black">
                  <a:tint val="75000"/>
                </a:prst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77918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8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1628775"/>
            <a:ext cx="8281988" cy="3014663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th-TH" sz="6600" b="1" dirty="0" smtClean="0">
                <a:solidFill>
                  <a:srgbClr val="C00000"/>
                </a:solidFill>
                <a:latin typeface="Browallia New" pitchFamily="34" charset="-34"/>
                <a:cs typeface="Browallia New" pitchFamily="34" charset="-34"/>
              </a:rPr>
              <a:t>การกำหนดกรอบในการประเมิน</a:t>
            </a:r>
            <a:br>
              <a:rPr lang="th-TH" sz="6600" b="1" dirty="0" smtClean="0">
                <a:solidFill>
                  <a:srgbClr val="C00000"/>
                </a:solidFill>
                <a:latin typeface="Browallia New" pitchFamily="34" charset="-34"/>
                <a:cs typeface="Browallia New" pitchFamily="34" charset="-34"/>
              </a:rPr>
            </a:br>
            <a:r>
              <a:rPr lang="th-TH" sz="4800" b="1" dirty="0" smtClean="0">
                <a:solidFill>
                  <a:schemeClr val="tx2"/>
                </a:solidFill>
                <a:latin typeface="Browallia New" pitchFamily="34" charset="-34"/>
                <a:cs typeface="Browallia New" pitchFamily="34" charset="-34"/>
              </a:rPr>
              <a:t>(การเลือกรูปแบบข้อสอบที่เหมาะสมกับ</a:t>
            </a:r>
            <a:br>
              <a:rPr lang="th-TH" sz="4800" b="1" dirty="0" smtClean="0">
                <a:solidFill>
                  <a:schemeClr val="tx2"/>
                </a:solidFill>
                <a:latin typeface="Browallia New" pitchFamily="34" charset="-34"/>
                <a:cs typeface="Browallia New" pitchFamily="34" charset="-34"/>
              </a:rPr>
            </a:br>
            <a:r>
              <a:rPr lang="th-TH" sz="4800" b="1" dirty="0" smtClean="0">
                <a:solidFill>
                  <a:schemeClr val="tx2"/>
                </a:solidFill>
                <a:latin typeface="Browallia New" pitchFamily="34" charset="-34"/>
                <a:cs typeface="Browallia New" pitchFamily="34" charset="-34"/>
              </a:rPr>
              <a:t>สิ่งที่ต้องการวัด)</a:t>
            </a:r>
          </a:p>
        </p:txBody>
      </p:sp>
    </p:spTree>
    <p:extLst>
      <p:ext uri="{BB962C8B-B14F-4D97-AF65-F5344CB8AC3E}">
        <p14:creationId xmlns:p14="http://schemas.microsoft.com/office/powerpoint/2010/main" val="2057427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23528" y="1988840"/>
            <a:ext cx="8281987" cy="3014663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th-TH" sz="6600" b="1" dirty="0" smtClean="0">
                <a:solidFill>
                  <a:srgbClr val="C00000"/>
                </a:solidFill>
                <a:latin typeface="Browallia New" pitchFamily="34" charset="-34"/>
                <a:cs typeface="Browallia New" pitchFamily="34" charset="-34"/>
              </a:rPr>
              <a:t>รูปแบบข้อสอบวัดผลสัมฤทธิ์</a:t>
            </a:r>
            <a:br>
              <a:rPr lang="th-TH" sz="6600" b="1" dirty="0" smtClean="0">
                <a:solidFill>
                  <a:srgbClr val="C00000"/>
                </a:solidFill>
                <a:latin typeface="Browallia New" pitchFamily="34" charset="-34"/>
                <a:cs typeface="Browallia New" pitchFamily="34" charset="-34"/>
              </a:rPr>
            </a:br>
            <a:r>
              <a:rPr lang="th-TH" sz="6600" b="1" dirty="0" smtClean="0">
                <a:solidFill>
                  <a:schemeClr val="tx2"/>
                </a:solidFill>
                <a:latin typeface="Browallia New" pitchFamily="34" charset="-34"/>
                <a:cs typeface="Browallia New" pitchFamily="34" charset="-34"/>
              </a:rPr>
              <a:t>- </a:t>
            </a:r>
            <a:r>
              <a:rPr lang="th-TH" sz="5300" b="1" dirty="0" smtClean="0">
                <a:solidFill>
                  <a:schemeClr val="tx2"/>
                </a:solidFill>
                <a:latin typeface="Browallia New" pitchFamily="34" charset="-34"/>
                <a:cs typeface="Browallia New" pitchFamily="34" charset="-34"/>
              </a:rPr>
              <a:t>แบบเลือกตอบ</a:t>
            </a:r>
            <a:br>
              <a:rPr lang="th-TH" sz="5300" b="1" dirty="0" smtClean="0">
                <a:solidFill>
                  <a:schemeClr val="tx2"/>
                </a:solidFill>
                <a:latin typeface="Browallia New" pitchFamily="34" charset="-34"/>
                <a:cs typeface="Browallia New" pitchFamily="34" charset="-34"/>
              </a:rPr>
            </a:br>
            <a:r>
              <a:rPr lang="th-TH" sz="5300" b="1" dirty="0" smtClean="0">
                <a:solidFill>
                  <a:schemeClr val="tx2"/>
                </a:solidFill>
                <a:latin typeface="Browallia New" pitchFamily="34" charset="-34"/>
                <a:cs typeface="Browallia New" pitchFamily="34" charset="-34"/>
              </a:rPr>
              <a:t>- แบบเขียนตอบ</a:t>
            </a:r>
            <a:br>
              <a:rPr lang="th-TH" sz="5300" b="1" dirty="0" smtClean="0">
                <a:solidFill>
                  <a:schemeClr val="tx2"/>
                </a:solidFill>
                <a:latin typeface="Browallia New" pitchFamily="34" charset="-34"/>
                <a:cs typeface="Browallia New" pitchFamily="34" charset="-34"/>
              </a:rPr>
            </a:br>
            <a:endParaRPr lang="th-TH" sz="6600" b="1" dirty="0" smtClean="0">
              <a:solidFill>
                <a:schemeClr val="tx2"/>
              </a:solidFill>
              <a:latin typeface="Browallia New" pitchFamily="34" charset="-34"/>
              <a:cs typeface="Browall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63768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กลุ่ม 37"/>
          <p:cNvGrpSpPr/>
          <p:nvPr/>
        </p:nvGrpSpPr>
        <p:grpSpPr>
          <a:xfrm>
            <a:off x="827584" y="836712"/>
            <a:ext cx="7992888" cy="5544616"/>
            <a:chOff x="827584" y="836712"/>
            <a:chExt cx="7992888" cy="5544616"/>
          </a:xfrm>
        </p:grpSpPr>
        <p:sp>
          <p:nvSpPr>
            <p:cNvPr id="4" name="สี่เหลี่ยมผืนผ้า 3"/>
            <p:cNvSpPr/>
            <p:nvPr/>
          </p:nvSpPr>
          <p:spPr>
            <a:xfrm>
              <a:off x="4211960" y="3068960"/>
              <a:ext cx="936104" cy="57606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 smtClean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ตัวชี้วัด</a:t>
              </a:r>
              <a:endParaRPr lang="th-TH" sz="24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5" name="สี่เหลี่ยมผืนผ้า 4"/>
            <p:cNvSpPr/>
            <p:nvPr/>
          </p:nvSpPr>
          <p:spPr>
            <a:xfrm>
              <a:off x="3851920" y="1901974"/>
              <a:ext cx="1584176" cy="576064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 smtClean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เลือกตอบ</a:t>
              </a:r>
              <a:endPara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7" name="สี่เหลี่ยมผืนผ้า 6"/>
            <p:cNvSpPr/>
            <p:nvPr/>
          </p:nvSpPr>
          <p:spPr>
            <a:xfrm>
              <a:off x="3829060" y="4221088"/>
              <a:ext cx="1584176" cy="576064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 smtClean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เขียนตอบ</a:t>
              </a:r>
              <a:endPara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8" name="สี่เหลี่ยมผืนผ้า 7"/>
            <p:cNvSpPr/>
            <p:nvPr/>
          </p:nvSpPr>
          <p:spPr>
            <a:xfrm>
              <a:off x="1763688" y="5301208"/>
              <a:ext cx="2376264" cy="1080120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แบบจำกัดคำตอบหรือตอบสั้น </a:t>
              </a:r>
            </a:p>
          </p:txBody>
        </p:sp>
        <p:sp>
          <p:nvSpPr>
            <p:cNvPr id="9" name="สี่เหลี่ยมผืนผ้า 8"/>
            <p:cNvSpPr/>
            <p:nvPr/>
          </p:nvSpPr>
          <p:spPr>
            <a:xfrm>
              <a:off x="5148064" y="5312618"/>
              <a:ext cx="2304256" cy="1068710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แบบขยายคำตอบหรือตอบอย่าง</a:t>
              </a:r>
              <a:r>
                <a:rPr lang="th-TH" sz="2400" b="1" dirty="0" smtClean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อิสระ</a:t>
              </a:r>
              <a:endPara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10" name="สี่เหลี่ยมผืนผ้า 9"/>
            <p:cNvSpPr/>
            <p:nvPr/>
          </p:nvSpPr>
          <p:spPr>
            <a:xfrm>
              <a:off x="827584" y="836712"/>
              <a:ext cx="1584176" cy="576064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 smtClean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คำตอบเดียว</a:t>
              </a:r>
              <a:endPara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11" name="สี่เหลี่ยมผืนผ้า 10"/>
            <p:cNvSpPr/>
            <p:nvPr/>
          </p:nvSpPr>
          <p:spPr>
            <a:xfrm>
              <a:off x="2843808" y="836712"/>
              <a:ext cx="1584176" cy="576064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 smtClean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หลายคำตอบ</a:t>
              </a:r>
              <a:endPara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12" name="สี่เหลี่ยมผืนผ้า 11"/>
            <p:cNvSpPr/>
            <p:nvPr/>
          </p:nvSpPr>
          <p:spPr>
            <a:xfrm>
              <a:off x="4860032" y="836712"/>
              <a:ext cx="1584176" cy="576064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 smtClean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เชิงซ้อน</a:t>
              </a:r>
              <a:endPara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13" name="สี่เหลี่ยมผืนผ้า 12"/>
            <p:cNvSpPr/>
            <p:nvPr/>
          </p:nvSpPr>
          <p:spPr>
            <a:xfrm>
              <a:off x="6948264" y="839617"/>
              <a:ext cx="1872208" cy="576064"/>
            </a:xfrm>
            <a:prstGeom prst="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 smtClean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กลุ่มคำตอบสัมพันธ์</a:t>
              </a:r>
              <a:endPara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14" name="ลูกศรลง 13"/>
            <p:cNvSpPr/>
            <p:nvPr/>
          </p:nvSpPr>
          <p:spPr>
            <a:xfrm>
              <a:off x="4439414" y="3789040"/>
              <a:ext cx="432048" cy="36004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15" name="ลูกศรลง 14"/>
            <p:cNvSpPr/>
            <p:nvPr/>
          </p:nvSpPr>
          <p:spPr>
            <a:xfrm rot="10800000">
              <a:off x="4439414" y="2571770"/>
              <a:ext cx="432048" cy="36004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solidFill>
                  <a:prstClr val="white"/>
                </a:solidFill>
              </a:endParaRPr>
            </a:p>
          </p:txBody>
        </p:sp>
        <p:cxnSp>
          <p:nvCxnSpPr>
            <p:cNvPr id="17" name="ลูกศรเชื่อมต่อแบบตรง 16"/>
            <p:cNvCxnSpPr/>
            <p:nvPr/>
          </p:nvCxnSpPr>
          <p:spPr>
            <a:xfrm flipH="1">
              <a:off x="4139952" y="4880590"/>
              <a:ext cx="518914" cy="337180"/>
            </a:xfrm>
            <a:prstGeom prst="straightConnector1">
              <a:avLst/>
            </a:prstGeom>
            <a:ln w="4445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ลูกศรเชื่อมต่อแบบตรง 18"/>
            <p:cNvCxnSpPr/>
            <p:nvPr/>
          </p:nvCxnSpPr>
          <p:spPr>
            <a:xfrm>
              <a:off x="4644008" y="4871422"/>
              <a:ext cx="492626" cy="357778"/>
            </a:xfrm>
            <a:prstGeom prst="straightConnector1">
              <a:avLst/>
            </a:prstGeom>
            <a:ln w="4445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ลูกศรเชื่อมต่อแบบตรง 22"/>
            <p:cNvCxnSpPr/>
            <p:nvPr/>
          </p:nvCxnSpPr>
          <p:spPr>
            <a:xfrm flipH="1" flipV="1">
              <a:off x="2411760" y="1466354"/>
              <a:ext cx="1417301" cy="378470"/>
            </a:xfrm>
            <a:prstGeom prst="straightConnector1">
              <a:avLst/>
            </a:prstGeom>
            <a:ln w="4445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ลูกศรเชื่อมต่อแบบตรง 26"/>
            <p:cNvCxnSpPr/>
            <p:nvPr/>
          </p:nvCxnSpPr>
          <p:spPr>
            <a:xfrm flipV="1">
              <a:off x="5458955" y="1466354"/>
              <a:ext cx="1489309" cy="378472"/>
            </a:xfrm>
            <a:prstGeom prst="straightConnector1">
              <a:avLst/>
            </a:prstGeom>
            <a:ln w="4445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ลูกศรเชื่อมต่อแบบตรง 30"/>
            <p:cNvCxnSpPr/>
            <p:nvPr/>
          </p:nvCxnSpPr>
          <p:spPr>
            <a:xfrm flipH="1" flipV="1">
              <a:off x="4156519" y="1444804"/>
              <a:ext cx="487489" cy="422880"/>
            </a:xfrm>
            <a:prstGeom prst="straightConnector1">
              <a:avLst/>
            </a:prstGeom>
            <a:ln w="4445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ลูกศรเชื่อมต่อแบบตรง 34"/>
            <p:cNvCxnSpPr/>
            <p:nvPr/>
          </p:nvCxnSpPr>
          <p:spPr>
            <a:xfrm flipV="1">
              <a:off x="4644008" y="1435636"/>
              <a:ext cx="451476" cy="432048"/>
            </a:xfrm>
            <a:prstGeom prst="straightConnector1">
              <a:avLst/>
            </a:prstGeom>
            <a:ln w="4445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145672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h-TH" sz="48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ระดับพฤติกรรมทางสติปัญญาของบลูม(ปรับปรุงใหม่)</a:t>
            </a:r>
            <a:r>
              <a:rPr lang="en-US" sz="48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en-US" sz="48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en-US" sz="4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Bloom </a:t>
            </a:r>
            <a:r>
              <a:rPr lang="en-US" sz="48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Taxonomy’s Revised</a:t>
            </a:r>
            <a:endParaRPr lang="th-TH" sz="48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67" name="Group 66"/>
          <p:cNvGrpSpPr/>
          <p:nvPr/>
        </p:nvGrpSpPr>
        <p:grpSpPr>
          <a:xfrm>
            <a:off x="287524" y="1960418"/>
            <a:ext cx="8532948" cy="4501660"/>
            <a:chOff x="287524" y="1960418"/>
            <a:chExt cx="8532948" cy="4501660"/>
          </a:xfrm>
        </p:grpSpPr>
        <p:grpSp>
          <p:nvGrpSpPr>
            <p:cNvPr id="64" name="Group 63"/>
            <p:cNvGrpSpPr/>
            <p:nvPr/>
          </p:nvGrpSpPr>
          <p:grpSpPr>
            <a:xfrm>
              <a:off x="4716016" y="1960418"/>
              <a:ext cx="4104456" cy="4501660"/>
              <a:chOff x="4716016" y="1960418"/>
              <a:chExt cx="4104456" cy="4501660"/>
            </a:xfrm>
          </p:grpSpPr>
          <p:grpSp>
            <p:nvGrpSpPr>
              <p:cNvPr id="18" name="Group 17"/>
              <p:cNvGrpSpPr/>
              <p:nvPr/>
            </p:nvGrpSpPr>
            <p:grpSpPr>
              <a:xfrm>
                <a:off x="4716016" y="1960418"/>
                <a:ext cx="4104456" cy="3902643"/>
                <a:chOff x="287524" y="1974629"/>
                <a:chExt cx="4104456" cy="3902643"/>
              </a:xfrm>
            </p:grpSpPr>
            <p:sp>
              <p:nvSpPr>
                <p:cNvPr id="19" name="Isosceles Triangle 18"/>
                <p:cNvSpPr/>
                <p:nvPr/>
              </p:nvSpPr>
              <p:spPr>
                <a:xfrm>
                  <a:off x="287524" y="1988840"/>
                  <a:ext cx="4104456" cy="3888432"/>
                </a:xfrm>
                <a:prstGeom prst="triangle">
                  <a:avLst/>
                </a:prstGeom>
                <a:solidFill>
                  <a:srgbClr val="FFFF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0" name="Isosceles Triangle 19"/>
                <p:cNvSpPr/>
                <p:nvPr/>
              </p:nvSpPr>
              <p:spPr>
                <a:xfrm>
                  <a:off x="644736" y="1988840"/>
                  <a:ext cx="3367788" cy="3168352"/>
                </a:xfrm>
                <a:prstGeom prst="triangle">
                  <a:avLst/>
                </a:prstGeom>
                <a:solidFill>
                  <a:srgbClr val="92D05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1" name="Isosceles Triangle 20"/>
                <p:cNvSpPr/>
                <p:nvPr/>
              </p:nvSpPr>
              <p:spPr>
                <a:xfrm>
                  <a:off x="910619" y="1988840"/>
                  <a:ext cx="2844316" cy="2664296"/>
                </a:xfrm>
                <a:prstGeom prst="triangle">
                  <a:avLst/>
                </a:prstGeom>
                <a:solidFill>
                  <a:schemeClr val="tx2">
                    <a:lumMod val="40000"/>
                    <a:lumOff val="6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2" name="Isosceles Triangle 21"/>
                <p:cNvSpPr/>
                <p:nvPr/>
              </p:nvSpPr>
              <p:spPr>
                <a:xfrm>
                  <a:off x="1134196" y="1988840"/>
                  <a:ext cx="2390859" cy="2232248"/>
                </a:xfrm>
                <a:prstGeom prst="triangle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3" name="Isosceles Triangle 22"/>
                <p:cNvSpPr/>
                <p:nvPr/>
              </p:nvSpPr>
              <p:spPr>
                <a:xfrm>
                  <a:off x="1375938" y="1976620"/>
                  <a:ext cx="1927628" cy="1812420"/>
                </a:xfrm>
                <a:prstGeom prst="triangle">
                  <a:avLst/>
                </a:prstGeom>
                <a:solidFill>
                  <a:schemeClr val="accent3">
                    <a:lumMod val="40000"/>
                    <a:lumOff val="6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4" name="Isosceles Triangle 23"/>
                <p:cNvSpPr/>
                <p:nvPr/>
              </p:nvSpPr>
              <p:spPr>
                <a:xfrm>
                  <a:off x="1639525" y="2018362"/>
                  <a:ext cx="1378210" cy="1302626"/>
                </a:xfrm>
                <a:prstGeom prst="triangl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cxnSp>
              <p:nvCxnSpPr>
                <p:cNvPr id="25" name="Straight Connector 24"/>
                <p:cNvCxnSpPr/>
                <p:nvPr/>
              </p:nvCxnSpPr>
              <p:spPr>
                <a:xfrm>
                  <a:off x="2317603" y="1974629"/>
                  <a:ext cx="2052228" cy="3888432"/>
                </a:xfrm>
                <a:prstGeom prst="line">
                  <a:avLst/>
                </a:prstGeom>
                <a:ln w="635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" name="Straight Connector 25"/>
                <p:cNvCxnSpPr>
                  <a:stCxn id="23" idx="0"/>
                  <a:endCxn id="19" idx="2"/>
                </p:cNvCxnSpPr>
                <p:nvPr/>
              </p:nvCxnSpPr>
              <p:spPr>
                <a:xfrm flipH="1">
                  <a:off x="287524" y="1976620"/>
                  <a:ext cx="2052228" cy="3900652"/>
                </a:xfrm>
                <a:prstGeom prst="line">
                  <a:avLst/>
                </a:prstGeom>
                <a:ln w="635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Straight Connector 26"/>
                <p:cNvCxnSpPr>
                  <a:stCxn id="19" idx="2"/>
                  <a:endCxn id="19" idx="4"/>
                </p:cNvCxnSpPr>
                <p:nvPr/>
              </p:nvCxnSpPr>
              <p:spPr>
                <a:xfrm>
                  <a:off x="287524" y="5877272"/>
                  <a:ext cx="4104456" cy="0"/>
                </a:xfrm>
                <a:prstGeom prst="line">
                  <a:avLst/>
                </a:prstGeom>
                <a:ln w="635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61" name="Group 60"/>
              <p:cNvGrpSpPr/>
              <p:nvPr/>
            </p:nvGrpSpPr>
            <p:grpSpPr>
              <a:xfrm>
                <a:off x="5742130" y="2480830"/>
                <a:ext cx="1877685" cy="3981248"/>
                <a:chOff x="5742130" y="2480830"/>
                <a:chExt cx="1877685" cy="3981248"/>
              </a:xfrm>
            </p:grpSpPr>
            <p:sp>
              <p:nvSpPr>
                <p:cNvPr id="29" name="TextBox 28"/>
                <p:cNvSpPr txBox="1"/>
                <p:nvPr/>
              </p:nvSpPr>
              <p:spPr>
                <a:xfrm>
                  <a:off x="5742130" y="5877303"/>
                  <a:ext cx="1864264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th-TH" sz="3200" b="1" dirty="0" smtClean="0">
                      <a:latin typeface="TH SarabunPSK" pitchFamily="34" charset="-34"/>
                      <a:cs typeface="TH SarabunPSK" pitchFamily="34" charset="-34"/>
                    </a:rPr>
                    <a:t>ปรับปรุงใหม่</a:t>
                  </a:r>
                  <a:endParaRPr lang="en-US" sz="3200" b="1" dirty="0">
                    <a:latin typeface="TH SarabunPSK" pitchFamily="34" charset="-34"/>
                    <a:cs typeface="TH SarabunPSK" pitchFamily="34" charset="-34"/>
                  </a:endParaRPr>
                </a:p>
              </p:txBody>
            </p:sp>
            <p:sp>
              <p:nvSpPr>
                <p:cNvPr id="30" name="TextBox 29"/>
                <p:cNvSpPr txBox="1"/>
                <p:nvPr/>
              </p:nvSpPr>
              <p:spPr>
                <a:xfrm>
                  <a:off x="6074544" y="5283759"/>
                  <a:ext cx="1378210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th-TH" sz="2400" b="1" dirty="0" smtClean="0">
                      <a:latin typeface="TH SarabunPSK" pitchFamily="34" charset="-34"/>
                      <a:cs typeface="TH SarabunPSK" pitchFamily="34" charset="-34"/>
                    </a:rPr>
                    <a:t>การจำ</a:t>
                  </a:r>
                  <a:endParaRPr lang="en-US" sz="2400" b="1" dirty="0">
                    <a:latin typeface="TH SarabunPSK" pitchFamily="34" charset="-34"/>
                    <a:cs typeface="TH SarabunPSK" pitchFamily="34" charset="-34"/>
                  </a:endParaRPr>
                </a:p>
              </p:txBody>
            </p:sp>
            <p:sp>
              <p:nvSpPr>
                <p:cNvPr id="31" name="TextBox 30"/>
                <p:cNvSpPr txBox="1"/>
                <p:nvPr/>
              </p:nvSpPr>
              <p:spPr>
                <a:xfrm>
                  <a:off x="6074544" y="4658313"/>
                  <a:ext cx="1378210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th-TH" sz="2400" b="1" dirty="0" smtClean="0">
                      <a:latin typeface="TH SarabunPSK" pitchFamily="34" charset="-34"/>
                      <a:cs typeface="TH SarabunPSK" pitchFamily="34" charset="-34"/>
                    </a:rPr>
                    <a:t>การเข้าใจ</a:t>
                  </a:r>
                  <a:endParaRPr lang="en-US" sz="2400" b="1" dirty="0">
                    <a:latin typeface="TH SarabunPSK" pitchFamily="34" charset="-34"/>
                    <a:cs typeface="TH SarabunPSK" pitchFamily="34" charset="-34"/>
                  </a:endParaRPr>
                </a:p>
              </p:txBody>
            </p:sp>
            <p:sp>
              <p:nvSpPr>
                <p:cNvPr id="32" name="TextBox 31"/>
                <p:cNvSpPr txBox="1"/>
                <p:nvPr/>
              </p:nvSpPr>
              <p:spPr>
                <a:xfrm>
                  <a:off x="6083638" y="4174022"/>
                  <a:ext cx="1378210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th-TH" sz="2400" b="1" dirty="0" smtClean="0">
                      <a:latin typeface="TH SarabunPSK" pitchFamily="34" charset="-34"/>
                      <a:cs typeface="TH SarabunPSK" pitchFamily="34" charset="-34"/>
                    </a:rPr>
                    <a:t>การนำไปใช้</a:t>
                  </a:r>
                  <a:endParaRPr lang="en-US" sz="2400" b="1" dirty="0">
                    <a:latin typeface="TH SarabunPSK" pitchFamily="34" charset="-34"/>
                    <a:cs typeface="TH SarabunPSK" pitchFamily="34" charset="-34"/>
                  </a:endParaRPr>
                </a:p>
              </p:txBody>
            </p:sp>
            <p:sp>
              <p:nvSpPr>
                <p:cNvPr id="33" name="TextBox 32"/>
                <p:cNvSpPr txBox="1"/>
                <p:nvPr/>
              </p:nvSpPr>
              <p:spPr>
                <a:xfrm>
                  <a:off x="6069783" y="3771591"/>
                  <a:ext cx="1378210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th-TH" sz="2400" b="1" dirty="0" smtClean="0">
                      <a:latin typeface="TH SarabunPSK" pitchFamily="34" charset="-34"/>
                      <a:cs typeface="TH SarabunPSK" pitchFamily="34" charset="-34"/>
                    </a:rPr>
                    <a:t>การวิเคราะห์</a:t>
                  </a:r>
                  <a:endParaRPr lang="en-US" sz="2400" b="1" dirty="0">
                    <a:latin typeface="TH SarabunPSK" pitchFamily="34" charset="-34"/>
                    <a:cs typeface="TH SarabunPSK" pitchFamily="34" charset="-34"/>
                  </a:endParaRPr>
                </a:p>
              </p:txBody>
            </p:sp>
            <p:sp>
              <p:nvSpPr>
                <p:cNvPr id="34" name="TextBox 33"/>
                <p:cNvSpPr txBox="1"/>
                <p:nvPr/>
              </p:nvSpPr>
              <p:spPr>
                <a:xfrm>
                  <a:off x="5940152" y="3324734"/>
                  <a:ext cx="1679663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th-TH" sz="2400" b="1" dirty="0" smtClean="0">
                      <a:latin typeface="TH SarabunPSK" pitchFamily="34" charset="-34"/>
                      <a:cs typeface="TH SarabunPSK" pitchFamily="34" charset="-34"/>
                    </a:rPr>
                    <a:t>การประเมินค่า</a:t>
                  </a:r>
                  <a:endParaRPr lang="en-US" sz="2400" b="1" dirty="0">
                    <a:latin typeface="TH SarabunPSK" pitchFamily="34" charset="-34"/>
                    <a:cs typeface="TH SarabunPSK" pitchFamily="34" charset="-34"/>
                  </a:endParaRPr>
                </a:p>
              </p:txBody>
            </p:sp>
            <p:sp>
              <p:nvSpPr>
                <p:cNvPr id="35" name="TextBox 34"/>
                <p:cNvSpPr txBox="1"/>
                <p:nvPr/>
              </p:nvSpPr>
              <p:spPr>
                <a:xfrm>
                  <a:off x="6081872" y="2480830"/>
                  <a:ext cx="1378210" cy="83099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th-TH" sz="2400" b="1" dirty="0" smtClean="0">
                      <a:solidFill>
                        <a:schemeClr val="bg1"/>
                      </a:solidFill>
                      <a:latin typeface="TH SarabunPSK" pitchFamily="34" charset="-34"/>
                      <a:cs typeface="TH SarabunPSK" pitchFamily="34" charset="-34"/>
                    </a:rPr>
                    <a:t>การ</a:t>
                  </a:r>
                  <a:br>
                    <a:rPr lang="th-TH" sz="2400" b="1" dirty="0" smtClean="0">
                      <a:solidFill>
                        <a:schemeClr val="bg1"/>
                      </a:solidFill>
                      <a:latin typeface="TH SarabunPSK" pitchFamily="34" charset="-34"/>
                      <a:cs typeface="TH SarabunPSK" pitchFamily="34" charset="-34"/>
                    </a:rPr>
                  </a:br>
                  <a:r>
                    <a:rPr lang="th-TH" sz="2400" b="1" dirty="0" smtClean="0">
                      <a:solidFill>
                        <a:schemeClr val="bg1"/>
                      </a:solidFill>
                      <a:latin typeface="TH SarabunPSK" pitchFamily="34" charset="-34"/>
                      <a:cs typeface="TH SarabunPSK" pitchFamily="34" charset="-34"/>
                    </a:rPr>
                    <a:t>สร้างสรรค์</a:t>
                  </a:r>
                  <a:endParaRPr lang="en-US" sz="2400" b="1" dirty="0">
                    <a:solidFill>
                      <a:schemeClr val="bg1"/>
                    </a:solidFill>
                    <a:latin typeface="TH SarabunPSK" pitchFamily="34" charset="-34"/>
                    <a:cs typeface="TH SarabunPSK" pitchFamily="34" charset="-34"/>
                  </a:endParaRPr>
                </a:p>
              </p:txBody>
            </p:sp>
          </p:grpSp>
        </p:grpSp>
        <p:grpSp>
          <p:nvGrpSpPr>
            <p:cNvPr id="63" name="Group 62"/>
            <p:cNvGrpSpPr/>
            <p:nvPr/>
          </p:nvGrpSpPr>
          <p:grpSpPr>
            <a:xfrm>
              <a:off x="287524" y="1974629"/>
              <a:ext cx="4104456" cy="4487449"/>
              <a:chOff x="287524" y="1974629"/>
              <a:chExt cx="4104456" cy="4487449"/>
            </a:xfrm>
          </p:grpSpPr>
          <p:grpSp>
            <p:nvGrpSpPr>
              <p:cNvPr id="17" name="Group 16"/>
              <p:cNvGrpSpPr/>
              <p:nvPr/>
            </p:nvGrpSpPr>
            <p:grpSpPr>
              <a:xfrm>
                <a:off x="287524" y="1974629"/>
                <a:ext cx="4104456" cy="3902643"/>
                <a:chOff x="287524" y="1974629"/>
                <a:chExt cx="4104456" cy="3902643"/>
              </a:xfrm>
            </p:grpSpPr>
            <p:sp>
              <p:nvSpPr>
                <p:cNvPr id="5" name="Isosceles Triangle 4"/>
                <p:cNvSpPr/>
                <p:nvPr/>
              </p:nvSpPr>
              <p:spPr>
                <a:xfrm>
                  <a:off x="287524" y="1988840"/>
                  <a:ext cx="4104456" cy="3888432"/>
                </a:xfrm>
                <a:prstGeom prst="triangle">
                  <a:avLst/>
                </a:prstGeom>
                <a:solidFill>
                  <a:srgbClr val="FFFF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" name="Isosceles Triangle 5"/>
                <p:cNvSpPr/>
                <p:nvPr/>
              </p:nvSpPr>
              <p:spPr>
                <a:xfrm>
                  <a:off x="644736" y="1988840"/>
                  <a:ext cx="3367788" cy="3168352"/>
                </a:xfrm>
                <a:prstGeom prst="triangle">
                  <a:avLst/>
                </a:prstGeom>
                <a:solidFill>
                  <a:srgbClr val="92D05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" name="Isosceles Triangle 6"/>
                <p:cNvSpPr/>
                <p:nvPr/>
              </p:nvSpPr>
              <p:spPr>
                <a:xfrm>
                  <a:off x="910619" y="1988840"/>
                  <a:ext cx="2844316" cy="2664296"/>
                </a:xfrm>
                <a:prstGeom prst="triangle">
                  <a:avLst/>
                </a:prstGeom>
                <a:solidFill>
                  <a:schemeClr val="tx2">
                    <a:lumMod val="40000"/>
                    <a:lumOff val="6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" name="Isosceles Triangle 7"/>
                <p:cNvSpPr/>
                <p:nvPr/>
              </p:nvSpPr>
              <p:spPr>
                <a:xfrm>
                  <a:off x="1134196" y="1988840"/>
                  <a:ext cx="2390859" cy="2232248"/>
                </a:xfrm>
                <a:prstGeom prst="triangle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" name="Isosceles Triangle 8"/>
                <p:cNvSpPr/>
                <p:nvPr/>
              </p:nvSpPr>
              <p:spPr>
                <a:xfrm>
                  <a:off x="1375938" y="1976620"/>
                  <a:ext cx="1927628" cy="1812420"/>
                </a:xfrm>
                <a:prstGeom prst="triangle">
                  <a:avLst/>
                </a:prstGeom>
                <a:solidFill>
                  <a:schemeClr val="accent3">
                    <a:lumMod val="40000"/>
                    <a:lumOff val="6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" name="Isosceles Triangle 9"/>
                <p:cNvSpPr/>
                <p:nvPr/>
              </p:nvSpPr>
              <p:spPr>
                <a:xfrm>
                  <a:off x="1639525" y="2018362"/>
                  <a:ext cx="1378210" cy="1302626"/>
                </a:xfrm>
                <a:prstGeom prst="triangl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cxnSp>
              <p:nvCxnSpPr>
                <p:cNvPr id="12" name="Straight Connector 11"/>
                <p:cNvCxnSpPr/>
                <p:nvPr/>
              </p:nvCxnSpPr>
              <p:spPr>
                <a:xfrm>
                  <a:off x="2317603" y="1974629"/>
                  <a:ext cx="2052228" cy="3888432"/>
                </a:xfrm>
                <a:prstGeom prst="line">
                  <a:avLst/>
                </a:prstGeom>
                <a:ln w="635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" name="Straight Connector 13"/>
                <p:cNvCxnSpPr>
                  <a:stCxn id="9" idx="0"/>
                  <a:endCxn id="5" idx="2"/>
                </p:cNvCxnSpPr>
                <p:nvPr/>
              </p:nvCxnSpPr>
              <p:spPr>
                <a:xfrm flipH="1">
                  <a:off x="287524" y="1976620"/>
                  <a:ext cx="2052228" cy="3900652"/>
                </a:xfrm>
                <a:prstGeom prst="line">
                  <a:avLst/>
                </a:prstGeom>
                <a:ln w="635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6" name="Straight Connector 15"/>
                <p:cNvCxnSpPr>
                  <a:stCxn id="5" idx="2"/>
                  <a:endCxn id="5" idx="4"/>
                </p:cNvCxnSpPr>
                <p:nvPr/>
              </p:nvCxnSpPr>
              <p:spPr>
                <a:xfrm>
                  <a:off x="287524" y="5877272"/>
                  <a:ext cx="4104456" cy="0"/>
                </a:xfrm>
                <a:prstGeom prst="line">
                  <a:avLst/>
                </a:prstGeom>
                <a:ln w="635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62" name="Group 61"/>
              <p:cNvGrpSpPr/>
              <p:nvPr/>
            </p:nvGrpSpPr>
            <p:grpSpPr>
              <a:xfrm>
                <a:off x="1618774" y="2898520"/>
                <a:ext cx="1409453" cy="3563558"/>
                <a:chOff x="1618774" y="2898520"/>
                <a:chExt cx="1409453" cy="3563558"/>
              </a:xfrm>
            </p:grpSpPr>
            <p:sp>
              <p:nvSpPr>
                <p:cNvPr id="28" name="TextBox 27"/>
                <p:cNvSpPr txBox="1"/>
                <p:nvPr/>
              </p:nvSpPr>
              <p:spPr>
                <a:xfrm>
                  <a:off x="1639525" y="5877303"/>
                  <a:ext cx="1378210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th-TH" sz="3200" b="1" dirty="0" smtClean="0">
                      <a:latin typeface="TH SarabunPSK" pitchFamily="34" charset="-34"/>
                      <a:cs typeface="TH SarabunPSK" pitchFamily="34" charset="-34"/>
                    </a:rPr>
                    <a:t>ดั้งเดิม</a:t>
                  </a:r>
                  <a:endParaRPr lang="en-US" sz="3200" b="1" dirty="0">
                    <a:latin typeface="TH SarabunPSK" pitchFamily="34" charset="-34"/>
                    <a:cs typeface="TH SarabunPSK" pitchFamily="34" charset="-34"/>
                  </a:endParaRPr>
                </a:p>
              </p:txBody>
            </p:sp>
            <p:grpSp>
              <p:nvGrpSpPr>
                <p:cNvPr id="54" name="Group 53"/>
                <p:cNvGrpSpPr/>
                <p:nvPr/>
              </p:nvGrpSpPr>
              <p:grpSpPr>
                <a:xfrm>
                  <a:off x="1618774" y="2898520"/>
                  <a:ext cx="1409453" cy="2876805"/>
                  <a:chOff x="1628498" y="2886068"/>
                  <a:chExt cx="1409453" cy="2876805"/>
                </a:xfrm>
              </p:grpSpPr>
              <p:sp>
                <p:nvSpPr>
                  <p:cNvPr id="55" name="TextBox 54"/>
                  <p:cNvSpPr txBox="1"/>
                  <p:nvPr/>
                </p:nvSpPr>
                <p:spPr>
                  <a:xfrm>
                    <a:off x="1650647" y="5301208"/>
                    <a:ext cx="1378210" cy="46166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th-TH" sz="2400" b="1" dirty="0" smtClean="0">
                        <a:latin typeface="TH SarabunPSK" pitchFamily="34" charset="-34"/>
                        <a:cs typeface="TH SarabunPSK" pitchFamily="34" charset="-34"/>
                      </a:rPr>
                      <a:t>รู้จำ</a:t>
                    </a:r>
                    <a:endParaRPr lang="en-US" sz="2400" b="1" dirty="0">
                      <a:latin typeface="TH SarabunPSK" pitchFamily="34" charset="-34"/>
                      <a:cs typeface="TH SarabunPSK" pitchFamily="34" charset="-34"/>
                    </a:endParaRPr>
                  </a:p>
                </p:txBody>
              </p:sp>
              <p:sp>
                <p:nvSpPr>
                  <p:cNvPr id="56" name="TextBox 55"/>
                  <p:cNvSpPr txBox="1"/>
                  <p:nvPr/>
                </p:nvSpPr>
                <p:spPr>
                  <a:xfrm>
                    <a:off x="1650647" y="4675762"/>
                    <a:ext cx="1378210" cy="46166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th-TH" sz="2400" b="1" dirty="0" smtClean="0">
                        <a:latin typeface="TH SarabunPSK" pitchFamily="34" charset="-34"/>
                        <a:cs typeface="TH SarabunPSK" pitchFamily="34" charset="-34"/>
                      </a:rPr>
                      <a:t>เข้าใจ</a:t>
                    </a:r>
                    <a:endParaRPr lang="en-US" sz="2400" b="1" dirty="0">
                      <a:latin typeface="TH SarabunPSK" pitchFamily="34" charset="-34"/>
                      <a:cs typeface="TH SarabunPSK" pitchFamily="34" charset="-34"/>
                    </a:endParaRPr>
                  </a:p>
                </p:txBody>
              </p:sp>
              <p:sp>
                <p:nvSpPr>
                  <p:cNvPr id="57" name="TextBox 56"/>
                  <p:cNvSpPr txBox="1"/>
                  <p:nvPr/>
                </p:nvSpPr>
                <p:spPr>
                  <a:xfrm>
                    <a:off x="1659741" y="4191471"/>
                    <a:ext cx="1378210" cy="46166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th-TH" sz="2400" b="1" dirty="0" smtClean="0">
                        <a:latin typeface="TH SarabunPSK" pitchFamily="34" charset="-34"/>
                        <a:cs typeface="TH SarabunPSK" pitchFamily="34" charset="-34"/>
                      </a:rPr>
                      <a:t>นำไปใช้</a:t>
                    </a:r>
                    <a:endParaRPr lang="en-US" sz="2400" b="1" dirty="0">
                      <a:latin typeface="TH SarabunPSK" pitchFamily="34" charset="-34"/>
                      <a:cs typeface="TH SarabunPSK" pitchFamily="34" charset="-34"/>
                    </a:endParaRPr>
                  </a:p>
                </p:txBody>
              </p:sp>
              <p:sp>
                <p:nvSpPr>
                  <p:cNvPr id="58" name="TextBox 57"/>
                  <p:cNvSpPr txBox="1"/>
                  <p:nvPr/>
                </p:nvSpPr>
                <p:spPr>
                  <a:xfrm>
                    <a:off x="1645886" y="3789040"/>
                    <a:ext cx="1378210" cy="46166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th-TH" sz="2400" b="1" dirty="0" smtClean="0">
                        <a:latin typeface="TH SarabunPSK" pitchFamily="34" charset="-34"/>
                        <a:cs typeface="TH SarabunPSK" pitchFamily="34" charset="-34"/>
                      </a:rPr>
                      <a:t>วิเคราะห์</a:t>
                    </a:r>
                    <a:endParaRPr lang="en-US" sz="2400" b="1" dirty="0">
                      <a:latin typeface="TH SarabunPSK" pitchFamily="34" charset="-34"/>
                      <a:cs typeface="TH SarabunPSK" pitchFamily="34" charset="-34"/>
                    </a:endParaRPr>
                  </a:p>
                </p:txBody>
              </p:sp>
              <p:sp>
                <p:nvSpPr>
                  <p:cNvPr id="59" name="TextBox 58"/>
                  <p:cNvSpPr txBox="1"/>
                  <p:nvPr/>
                </p:nvSpPr>
                <p:spPr>
                  <a:xfrm>
                    <a:off x="1628498" y="3342183"/>
                    <a:ext cx="1378210" cy="46166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th-TH" sz="2400" b="1" dirty="0" smtClean="0">
                        <a:latin typeface="TH SarabunPSK" pitchFamily="34" charset="-34"/>
                        <a:cs typeface="TH SarabunPSK" pitchFamily="34" charset="-34"/>
                      </a:rPr>
                      <a:t>สังเคราะห์</a:t>
                    </a:r>
                    <a:endParaRPr lang="en-US" sz="2400" b="1" dirty="0">
                      <a:latin typeface="TH SarabunPSK" pitchFamily="34" charset="-34"/>
                      <a:cs typeface="TH SarabunPSK" pitchFamily="34" charset="-34"/>
                    </a:endParaRPr>
                  </a:p>
                </p:txBody>
              </p:sp>
              <p:sp>
                <p:nvSpPr>
                  <p:cNvPr id="60" name="TextBox 59"/>
                  <p:cNvSpPr txBox="1"/>
                  <p:nvPr/>
                </p:nvSpPr>
                <p:spPr>
                  <a:xfrm>
                    <a:off x="1628498" y="2886068"/>
                    <a:ext cx="1378210" cy="46166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th-TH" sz="2400" b="1" dirty="0" smtClean="0">
                        <a:solidFill>
                          <a:schemeClr val="bg1"/>
                        </a:solidFill>
                        <a:latin typeface="TH SarabunPSK" pitchFamily="34" charset="-34"/>
                        <a:cs typeface="TH SarabunPSK" pitchFamily="34" charset="-34"/>
                      </a:rPr>
                      <a:t>ประเมินค่า</a:t>
                    </a:r>
                    <a:endParaRPr lang="en-US" sz="2400" b="1" dirty="0">
                      <a:solidFill>
                        <a:schemeClr val="bg1"/>
                      </a:solidFill>
                      <a:latin typeface="TH SarabunPSK" pitchFamily="34" charset="-34"/>
                      <a:cs typeface="TH SarabunPSK" pitchFamily="34" charset="-34"/>
                    </a:endParaRPr>
                  </a:p>
                </p:txBody>
              </p:sp>
            </p:grpSp>
          </p:grpSp>
        </p:grpSp>
        <p:cxnSp>
          <p:nvCxnSpPr>
            <p:cNvPr id="66" name="Straight Arrow Connector 65"/>
            <p:cNvCxnSpPr/>
            <p:nvPr/>
          </p:nvCxnSpPr>
          <p:spPr>
            <a:xfrm flipV="1">
              <a:off x="3125212" y="2896329"/>
              <a:ext cx="3084888" cy="689138"/>
            </a:xfrm>
            <a:prstGeom prst="straightConnector1">
              <a:avLst/>
            </a:prstGeom>
            <a:ln w="7620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90687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E9C80-4733-441D-B9EA-256E7AAA1C32}" type="slidenum">
              <a:rPr lang="en-US" altLang="ko-KR">
                <a:solidFill>
                  <a:prstClr val="black">
                    <a:tint val="95000"/>
                  </a:prstClr>
                </a:solidFill>
              </a:rPr>
              <a:pPr/>
              <a:t>33</a:t>
            </a:fld>
            <a:endParaRPr lang="en-US" altLang="ko-KR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428596" y="92867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latinLnBrk="1">
              <a:spcBef>
                <a:spcPct val="0"/>
              </a:spcBef>
              <a:defRPr/>
            </a:pPr>
            <a:r>
              <a:rPr kumimoji="1" lang="th-TH" sz="4800" b="1" dirty="0" smtClean="0">
                <a:solidFill>
                  <a:prstClr val="black"/>
                </a:solidFill>
                <a:latin typeface="Tahoma" pitchFamily="34" charset="0"/>
                <a:ea typeface="Gulim" pitchFamily="34" charset="-127"/>
                <a:cs typeface="Tahoma" pitchFamily="34" charset="0"/>
              </a:rPr>
              <a:t>การจำ </a:t>
            </a:r>
            <a:r>
              <a:rPr kumimoji="1" lang="th-TH" sz="4800" b="1" dirty="0">
                <a:solidFill>
                  <a:prstClr val="black"/>
                </a:solidFill>
                <a:latin typeface="Tahoma" pitchFamily="34" charset="0"/>
                <a:ea typeface="Gulim" pitchFamily="34" charset="-127"/>
                <a:cs typeface="Tahoma" pitchFamily="34" charset="0"/>
              </a:rPr>
              <a:t>(</a:t>
            </a:r>
            <a:r>
              <a:rPr kumimoji="1" lang="en-US" sz="4800" b="1" dirty="0">
                <a:solidFill>
                  <a:prstClr val="black"/>
                </a:solidFill>
                <a:latin typeface="Tahoma" pitchFamily="34" charset="0"/>
                <a:ea typeface="Gulim" pitchFamily="34" charset="-127"/>
                <a:cs typeface="Tahoma" pitchFamily="34" charset="0"/>
              </a:rPr>
              <a:t>Remembering</a:t>
            </a:r>
            <a:r>
              <a:rPr kumimoji="1" lang="th-TH" sz="4800" b="1" dirty="0">
                <a:solidFill>
                  <a:prstClr val="black"/>
                </a:solidFill>
                <a:latin typeface="Tahoma" pitchFamily="34" charset="0"/>
                <a:ea typeface="Gulim" pitchFamily="34" charset="-127"/>
                <a:cs typeface="Tahoma" pitchFamily="34" charset="0"/>
              </a:rPr>
              <a:t>)</a:t>
            </a:r>
          </a:p>
        </p:txBody>
      </p:sp>
      <p:sp>
        <p:nvSpPr>
          <p:cNvPr id="8" name="Rectangle 7"/>
          <p:cNvSpPr/>
          <p:nvPr/>
        </p:nvSpPr>
        <p:spPr>
          <a:xfrm>
            <a:off x="671980" y="2708920"/>
            <a:ext cx="7572428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 latin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None/>
              <a:defRPr/>
            </a:pPr>
            <a:r>
              <a:rPr kumimoji="1" lang="th-TH" sz="3600" b="1" dirty="0">
                <a:solidFill>
                  <a:srgbClr val="C00000"/>
                </a:solidFill>
                <a:latin typeface="Gulim" pitchFamily="34" charset="-127"/>
                <a:ea typeface="Gulim" pitchFamily="34" charset="-127"/>
                <a:cs typeface="Tahoma" pitchFamily="34" charset="0"/>
              </a:rPr>
              <a:t>ผู้เรียนสามารถจำ บอกซ้ำได้และบอกความรู้ที่ได้เรียนรู้แล้วได้</a:t>
            </a:r>
            <a:endParaRPr kumimoji="1" lang="en-AU" sz="3600" b="1" dirty="0">
              <a:solidFill>
                <a:srgbClr val="C00000"/>
              </a:solidFill>
              <a:latin typeface="Gulim" pitchFamily="34" charset="-127"/>
              <a:ea typeface="Gulim" pitchFamily="34" charset="-127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5058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928670"/>
            <a:ext cx="8229600" cy="1143000"/>
          </a:xfrm>
        </p:spPr>
        <p:txBody>
          <a:bodyPr>
            <a:normAutofit/>
          </a:bodyPr>
          <a:lstStyle/>
          <a:p>
            <a:r>
              <a:rPr lang="th-TH" sz="4800" b="1" dirty="0" smtClean="0">
                <a:latin typeface="Tahoma" pitchFamily="34" charset="0"/>
                <a:cs typeface="Tahoma" pitchFamily="34" charset="0"/>
              </a:rPr>
              <a:t>การเข้าใจ </a:t>
            </a:r>
            <a:r>
              <a:rPr lang="th-TH" b="1" dirty="0" smtClean="0">
                <a:latin typeface="Tahoma" pitchFamily="34" charset="0"/>
                <a:cs typeface="Tahoma" pitchFamily="34" charset="0"/>
              </a:rPr>
              <a:t>(</a:t>
            </a:r>
            <a:r>
              <a:rPr lang="en-AU" b="1" dirty="0" smtClean="0">
                <a:latin typeface="Tahoma" pitchFamily="34" charset="0"/>
                <a:cs typeface="Tahoma" pitchFamily="34" charset="0"/>
              </a:rPr>
              <a:t>Understanding</a:t>
            </a:r>
            <a:r>
              <a:rPr lang="th-TH" b="1" dirty="0" smtClean="0">
                <a:latin typeface="Tahoma" pitchFamily="34" charset="0"/>
                <a:cs typeface="Tahoma" pitchFamily="34" charset="0"/>
              </a:rPr>
              <a:t>)</a:t>
            </a:r>
            <a:endParaRPr lang="th-TH" b="1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598AE-2CC0-4B85-8CDB-FC0E40580958}" type="slidenum">
              <a:rPr lang="en-US" altLang="ko-KR" smtClean="0">
                <a:solidFill>
                  <a:prstClr val="black">
                    <a:tint val="95000"/>
                  </a:prstClr>
                </a:solidFill>
              </a:rPr>
              <a:pPr/>
              <a:t>34</a:t>
            </a:fld>
            <a:endParaRPr lang="en-US" altLang="ko-KR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42976" y="2714620"/>
            <a:ext cx="6643734" cy="1865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None/>
              <a:defRPr/>
            </a:pPr>
            <a:r>
              <a:rPr kumimoji="1" lang="th-TH" sz="3600" b="1" dirty="0">
                <a:solidFill>
                  <a:srgbClr val="C00000"/>
                </a:solidFill>
                <a:latin typeface="Gulim" pitchFamily="34" charset="-127"/>
                <a:ea typeface="Gulim" pitchFamily="34" charset="-127"/>
                <a:cs typeface="Tahoma" pitchFamily="34" charset="0"/>
              </a:rPr>
              <a:t>ผู้เรียนอธิบายความหมายของสารสนเทศ โดยการแปลความ ตีความหมาย และขยายความ</a:t>
            </a:r>
          </a:p>
          <a:p>
            <a:pPr fontAlgn="base" latinLnBrk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None/>
              <a:defRPr/>
            </a:pPr>
            <a:r>
              <a:rPr kumimoji="1" lang="th-TH" sz="3600" b="1" dirty="0">
                <a:solidFill>
                  <a:srgbClr val="C00000"/>
                </a:solidFill>
                <a:latin typeface="Gulim" pitchFamily="34" charset="-127"/>
                <a:ea typeface="Gulim" pitchFamily="34" charset="-127"/>
                <a:cs typeface="Tahoma" pitchFamily="34" charset="0"/>
              </a:rPr>
              <a:t>สิ่งที่เคยเรียน</a:t>
            </a:r>
            <a:endParaRPr kumimoji="1" lang="en-AU" sz="1800" b="1" dirty="0">
              <a:solidFill>
                <a:srgbClr val="C00000"/>
              </a:solidFill>
              <a:latin typeface="Gulim" pitchFamily="34" charset="-127"/>
              <a:ea typeface="Gulim" pitchFamily="34" charset="-127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8286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928670"/>
            <a:ext cx="8229600" cy="1143000"/>
          </a:xfrm>
        </p:spPr>
        <p:txBody>
          <a:bodyPr>
            <a:normAutofit/>
          </a:bodyPr>
          <a:lstStyle/>
          <a:p>
            <a:r>
              <a:rPr lang="th-TH" sz="4800" b="1" dirty="0" smtClean="0">
                <a:latin typeface="Tahoma" pitchFamily="34" charset="0"/>
                <a:cs typeface="Tahoma" pitchFamily="34" charset="0"/>
              </a:rPr>
              <a:t>การประยุกต์ใช้ (</a:t>
            </a:r>
            <a:r>
              <a:rPr lang="en-AU" sz="4800" b="1" dirty="0" smtClean="0">
                <a:latin typeface="Tahoma" pitchFamily="34" charset="0"/>
                <a:cs typeface="Tahoma" pitchFamily="34" charset="0"/>
              </a:rPr>
              <a:t>Applying</a:t>
            </a:r>
            <a:r>
              <a:rPr lang="th-TH" sz="4800" b="1" dirty="0" smtClean="0">
                <a:latin typeface="Tahoma" pitchFamily="34" charset="0"/>
                <a:cs typeface="Tahoma" pitchFamily="34" charset="0"/>
              </a:rPr>
              <a:t>)</a:t>
            </a:r>
            <a:endParaRPr lang="th-TH" b="1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53598AE-2CC0-4B85-8CDB-FC0E40580958}" type="slidenum">
              <a:rPr lang="en-US" altLang="ko-KR" smtClean="0">
                <a:solidFill>
                  <a:prstClr val="black">
                    <a:tint val="95000"/>
                  </a:prstClr>
                </a:solidFill>
              </a:rPr>
              <a:pPr/>
              <a:t>35</a:t>
            </a:fld>
            <a:endParaRPr lang="en-US" altLang="ko-KR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14348" y="2428868"/>
            <a:ext cx="785818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None/>
              <a:defRPr/>
            </a:pPr>
            <a:r>
              <a:rPr kumimoji="1" lang="th-TH" sz="3600" b="1" dirty="0">
                <a:solidFill>
                  <a:srgbClr val="FF0000"/>
                </a:solidFill>
                <a:latin typeface="Tahoma" pitchFamily="34" charset="0"/>
                <a:ea typeface="Gulim" pitchFamily="34" charset="-127"/>
                <a:cs typeface="Tahoma" pitchFamily="34" charset="0"/>
              </a:rPr>
              <a:t>นักเรียนใช้</a:t>
            </a:r>
            <a:r>
              <a:rPr kumimoji="1" lang="th-TH" sz="3600" b="1" dirty="0" smtClean="0">
                <a:solidFill>
                  <a:srgbClr val="FF0000"/>
                </a:solidFill>
                <a:latin typeface="Tahoma" pitchFamily="34" charset="0"/>
                <a:ea typeface="Gulim" pitchFamily="34" charset="-127"/>
                <a:cs typeface="Tahoma" pitchFamily="34" charset="0"/>
              </a:rPr>
              <a:t>ความรู้และประสบการณ์จาก</a:t>
            </a:r>
            <a:r>
              <a:rPr kumimoji="1" lang="th-TH" sz="3600" b="1" dirty="0">
                <a:solidFill>
                  <a:srgbClr val="FF0000"/>
                </a:solidFill>
                <a:latin typeface="Tahoma" pitchFamily="34" charset="0"/>
                <a:ea typeface="Gulim" pitchFamily="34" charset="-127"/>
                <a:cs typeface="Tahoma" pitchFamily="34" charset="0"/>
              </a:rPr>
              <a:t>ที่เคยเรียนมา</a:t>
            </a:r>
            <a:r>
              <a:rPr kumimoji="1" lang="th-TH" sz="3600" b="1" dirty="0" smtClean="0">
                <a:solidFill>
                  <a:srgbClr val="FF0000"/>
                </a:solidFill>
                <a:latin typeface="Tahoma" pitchFamily="34" charset="0"/>
                <a:ea typeface="Gulim" pitchFamily="34" charset="-127"/>
                <a:cs typeface="Tahoma" pitchFamily="34" charset="0"/>
              </a:rPr>
              <a:t>ก่อน</a:t>
            </a:r>
            <a:r>
              <a:rPr lang="th-TH" altLang="th-TH" sz="3600" b="1" dirty="0" smtClean="0">
                <a:solidFill>
                  <a:srgbClr val="FF0000"/>
                </a:solidFill>
                <a:latin typeface="Tahoma" pitchFamily="34" charset="0"/>
                <a:ea typeface="Times New Roman" panose="02020603050405020304" pitchFamily="18" charset="0"/>
                <a:cs typeface="Tahoma" pitchFamily="34" charset="0"/>
              </a:rPr>
              <a:t>ไปใช้ในการ    ลงมือปฏิบัติหรือแก้ไขปัญหา          การจัดการ การคำนวณ การคาดคะเนเหตุการณ์</a:t>
            </a:r>
            <a:endParaRPr kumimoji="1" lang="en-US" sz="3600" b="1" dirty="0">
              <a:solidFill>
                <a:srgbClr val="FF0000"/>
              </a:solidFill>
              <a:latin typeface="Tahoma" pitchFamily="34" charset="0"/>
              <a:ea typeface="Gulim" pitchFamily="34" charset="-127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0337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1071546"/>
            <a:ext cx="8229600" cy="1143000"/>
          </a:xfrm>
        </p:spPr>
        <p:txBody>
          <a:bodyPr>
            <a:normAutofit/>
          </a:bodyPr>
          <a:lstStyle/>
          <a:p>
            <a:r>
              <a:rPr lang="th-TH" sz="4800" b="1" dirty="0" smtClean="0">
                <a:latin typeface="Tahoma" pitchFamily="34" charset="0"/>
                <a:cs typeface="Tahoma" pitchFamily="34" charset="0"/>
              </a:rPr>
              <a:t>การวิเคราะห์ (</a:t>
            </a:r>
            <a:r>
              <a:rPr lang="en-AU" sz="4800" b="1" dirty="0" smtClean="0">
                <a:latin typeface="Tahoma" pitchFamily="34" charset="0"/>
                <a:cs typeface="Tahoma" pitchFamily="34" charset="0"/>
              </a:rPr>
              <a:t>Analysing</a:t>
            </a:r>
            <a:r>
              <a:rPr lang="th-TH" sz="4800" b="1" dirty="0" smtClean="0">
                <a:latin typeface="Tahoma" pitchFamily="34" charset="0"/>
                <a:cs typeface="Tahoma" pitchFamily="34" charset="0"/>
              </a:rPr>
              <a:t>)</a:t>
            </a:r>
            <a:endParaRPr lang="th-TH" b="1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53598AE-2CC0-4B85-8CDB-FC0E40580958}" type="slidenum">
              <a:rPr lang="en-US" altLang="ko-KR" smtClean="0">
                <a:solidFill>
                  <a:prstClr val="black">
                    <a:tint val="95000"/>
                  </a:prstClr>
                </a:solidFill>
              </a:rPr>
              <a:pPr/>
              <a:t>36</a:t>
            </a:fld>
            <a:endParaRPr lang="en-US" altLang="ko-KR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00034" y="2714620"/>
            <a:ext cx="8215370" cy="20867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None/>
              <a:defRPr/>
            </a:pPr>
            <a:r>
              <a:rPr kumimoji="1" lang="th-TH" sz="3600" b="1" dirty="0">
                <a:solidFill>
                  <a:srgbClr val="C00000"/>
                </a:solidFill>
                <a:latin typeface="Gulim" pitchFamily="34" charset="-127"/>
                <a:ea typeface="Gulim" pitchFamily="34" charset="-127"/>
                <a:cs typeface="Tahoma" pitchFamily="34" charset="0"/>
              </a:rPr>
              <a:t>ผู้เรียนย่อย</a:t>
            </a:r>
            <a:r>
              <a:rPr kumimoji="1" lang="th-TH" sz="3600" b="1" dirty="0" smtClean="0">
                <a:solidFill>
                  <a:srgbClr val="C00000"/>
                </a:solidFill>
                <a:latin typeface="Gulim" pitchFamily="34" charset="-127"/>
                <a:ea typeface="Gulim" pitchFamily="34" charset="-127"/>
                <a:cs typeface="Tahoma" pitchFamily="34" charset="0"/>
              </a:rPr>
              <a:t>ความรู้หรือข้อมูลสารสนเทศ</a:t>
            </a:r>
            <a:r>
              <a:rPr kumimoji="1" lang="th-TH" sz="3600" b="1" dirty="0">
                <a:solidFill>
                  <a:srgbClr val="C00000"/>
                </a:solidFill>
                <a:latin typeface="Gulim" pitchFamily="34" charset="-127"/>
                <a:ea typeface="Gulim" pitchFamily="34" charset="-127"/>
                <a:cs typeface="Tahoma" pitchFamily="34" charset="0"/>
              </a:rPr>
              <a:t>ออกเป็นส่วนย่อย ๆ </a:t>
            </a:r>
            <a:r>
              <a:rPr kumimoji="1" lang="th-TH" sz="3600" b="1" dirty="0" smtClean="0">
                <a:solidFill>
                  <a:srgbClr val="C00000"/>
                </a:solidFill>
                <a:latin typeface="Gulim" pitchFamily="34" charset="-127"/>
                <a:ea typeface="Gulim" pitchFamily="34" charset="-127"/>
                <a:cs typeface="Tahoma" pitchFamily="34" charset="0"/>
              </a:rPr>
              <a:t>เพื่อให้เกิดความรู้</a:t>
            </a:r>
            <a:r>
              <a:rPr kumimoji="1" lang="th-TH" sz="3600" b="1" dirty="0">
                <a:solidFill>
                  <a:srgbClr val="C00000"/>
                </a:solidFill>
                <a:latin typeface="Gulim" pitchFamily="34" charset="-127"/>
                <a:ea typeface="Gulim" pitchFamily="34" charset="-127"/>
                <a:cs typeface="Tahoma" pitchFamily="34" charset="0"/>
              </a:rPr>
              <a:t>ความเข้าใจ</a:t>
            </a:r>
            <a:r>
              <a:rPr kumimoji="1" lang="th-TH" sz="3600" b="1" dirty="0" smtClean="0">
                <a:solidFill>
                  <a:srgbClr val="C00000"/>
                </a:solidFill>
                <a:latin typeface="Gulim" pitchFamily="34" charset="-127"/>
                <a:ea typeface="Gulim" pitchFamily="34" charset="-127"/>
                <a:cs typeface="Tahoma" pitchFamily="34" charset="0"/>
              </a:rPr>
              <a:t>เกี่ยวกับข้อมูลสารสนเทศนั้นอ</a:t>
            </a:r>
            <a:r>
              <a:rPr kumimoji="1" lang="th-TH" sz="3600" b="1" dirty="0">
                <a:solidFill>
                  <a:srgbClr val="C00000"/>
                </a:solidFill>
                <a:latin typeface="Gulim" pitchFamily="34" charset="-127"/>
                <a:ea typeface="Gulim" pitchFamily="34" charset="-127"/>
                <a:cs typeface="Tahoma" pitchFamily="34" charset="0"/>
              </a:rPr>
              <a:t>ย่างลึกซึ้ง</a:t>
            </a:r>
          </a:p>
        </p:txBody>
      </p:sp>
    </p:spTree>
    <p:extLst>
      <p:ext uri="{BB962C8B-B14F-4D97-AF65-F5344CB8AC3E}">
        <p14:creationId xmlns:p14="http://schemas.microsoft.com/office/powerpoint/2010/main" val="1102377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1071546"/>
            <a:ext cx="8229600" cy="1143000"/>
          </a:xfrm>
        </p:spPr>
        <p:txBody>
          <a:bodyPr>
            <a:normAutofit/>
          </a:bodyPr>
          <a:lstStyle/>
          <a:p>
            <a:r>
              <a:rPr lang="th-TH" sz="4800" b="1" dirty="0" smtClean="0">
                <a:latin typeface="Tahoma" pitchFamily="34" charset="0"/>
                <a:cs typeface="Tahoma" pitchFamily="34" charset="0"/>
              </a:rPr>
              <a:t>การประเมินค่า (</a:t>
            </a:r>
            <a:r>
              <a:rPr lang="en-US" sz="4800" b="1" dirty="0" smtClean="0">
                <a:latin typeface="Tahoma" pitchFamily="34" charset="0"/>
                <a:cs typeface="Tahoma" pitchFamily="34" charset="0"/>
              </a:rPr>
              <a:t>evaluating)</a:t>
            </a:r>
            <a:endParaRPr lang="th-TH" sz="4800" b="1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53598AE-2CC0-4B85-8CDB-FC0E40580958}" type="slidenum">
              <a:rPr lang="en-US" altLang="ko-KR" smtClean="0">
                <a:solidFill>
                  <a:prstClr val="black">
                    <a:tint val="95000"/>
                  </a:prstClr>
                </a:solidFill>
              </a:rPr>
              <a:pPr/>
              <a:t>37</a:t>
            </a:fld>
            <a:endParaRPr lang="en-US" altLang="ko-KR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14348" y="2714620"/>
            <a:ext cx="800105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th-TH" sz="3600" b="1" dirty="0" smtClean="0">
                <a:solidFill>
                  <a:srgbClr val="C00000"/>
                </a:solidFill>
                <a:latin typeface="Gulim" pitchFamily="34" charset="-127"/>
                <a:ea typeface="Gulim" pitchFamily="34" charset="-127"/>
                <a:cs typeface="Tahoma" pitchFamily="34" charset="0"/>
              </a:rPr>
              <a:t>ผู้เรียนสามารถตรวจสอบ อภิปรายตัดสินใจ วิพากษ์วิจารณ์ คัดเลือก หรือประเมินค่าอย่างสมเหตุสมผลและน่าเชื่อถือ</a:t>
            </a:r>
            <a:endParaRPr kumimoji="1" lang="en-AU" sz="3600" b="1" dirty="0">
              <a:solidFill>
                <a:srgbClr val="C00000"/>
              </a:solidFill>
              <a:latin typeface="Gulim" pitchFamily="34" charset="-127"/>
              <a:ea typeface="Gulim" pitchFamily="34" charset="-127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5519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1000108"/>
            <a:ext cx="8229600" cy="1143000"/>
          </a:xfrm>
        </p:spPr>
        <p:txBody>
          <a:bodyPr>
            <a:normAutofit/>
          </a:bodyPr>
          <a:lstStyle/>
          <a:p>
            <a:r>
              <a:rPr lang="th-TH" sz="4800" b="1" dirty="0" smtClean="0">
                <a:latin typeface="Tahoma" pitchFamily="34" charset="0"/>
                <a:cs typeface="Tahoma" pitchFamily="34" charset="0"/>
              </a:rPr>
              <a:t>การสร้างสรรค์ (</a:t>
            </a:r>
            <a:r>
              <a:rPr lang="en-AU" sz="4800" b="1" dirty="0" smtClean="0">
                <a:latin typeface="Tahoma" pitchFamily="34" charset="0"/>
                <a:cs typeface="Tahoma" pitchFamily="34" charset="0"/>
              </a:rPr>
              <a:t>Creating</a:t>
            </a:r>
            <a:r>
              <a:rPr lang="th-TH" sz="4800" b="1" dirty="0" smtClean="0">
                <a:latin typeface="Tahoma" pitchFamily="34" charset="0"/>
                <a:cs typeface="Tahoma" pitchFamily="34" charset="0"/>
              </a:rPr>
              <a:t>)</a:t>
            </a:r>
            <a:endParaRPr lang="th-TH" sz="4800" b="1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53598AE-2CC0-4B85-8CDB-FC0E40580958}" type="slidenum">
              <a:rPr lang="en-US" altLang="ko-KR" smtClean="0">
                <a:solidFill>
                  <a:prstClr val="black">
                    <a:tint val="95000"/>
                  </a:prstClr>
                </a:solidFill>
              </a:rPr>
              <a:pPr/>
              <a:t>38</a:t>
            </a:fld>
            <a:endParaRPr lang="en-US" altLang="ko-KR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14348" y="2714620"/>
            <a:ext cx="785818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1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th-TH" sz="3600" b="1" dirty="0" smtClean="0">
                <a:solidFill>
                  <a:srgbClr val="FF0000"/>
                </a:solidFill>
                <a:latin typeface="Tahoma" pitchFamily="34" charset="0"/>
                <a:ea typeface="Gulim" pitchFamily="34" charset="-127"/>
                <a:cs typeface="Tahoma" pitchFamily="34" charset="0"/>
              </a:rPr>
              <a:t>ผู้เรียนสามารถ</a:t>
            </a:r>
            <a:r>
              <a:rPr lang="th-TH" altLang="th-TH" sz="3600" b="1" dirty="0" smtClean="0">
                <a:solidFill>
                  <a:srgbClr val="FF0000"/>
                </a:solidFill>
                <a:latin typeface="Tahoma" pitchFamily="34" charset="0"/>
                <a:ea typeface="Times New Roman" panose="02020603050405020304" pitchFamily="18" charset="0"/>
                <a:cs typeface="Tahoma" pitchFamily="34" charset="0"/>
              </a:rPr>
              <a:t>ออกแบบ (</a:t>
            </a:r>
            <a:r>
              <a:rPr lang="en-US" altLang="th-TH" sz="3600" b="1" dirty="0" smtClean="0">
                <a:solidFill>
                  <a:srgbClr val="FF0000"/>
                </a:solidFill>
                <a:latin typeface="Tahoma" pitchFamily="34" charset="0"/>
                <a:ea typeface="Times New Roman" panose="02020603050405020304" pitchFamily="18" charset="0"/>
                <a:cs typeface="Tahoma" pitchFamily="34" charset="0"/>
              </a:rPr>
              <a:t>Design) </a:t>
            </a:r>
            <a:r>
              <a:rPr lang="th-TH" altLang="th-TH" sz="3600" b="1" dirty="0" smtClean="0">
                <a:solidFill>
                  <a:srgbClr val="FF0000"/>
                </a:solidFill>
                <a:latin typeface="Tahoma" pitchFamily="34" charset="0"/>
                <a:ea typeface="Times New Roman" panose="02020603050405020304" pitchFamily="18" charset="0"/>
                <a:cs typeface="Tahoma" pitchFamily="34" charset="0"/>
              </a:rPr>
              <a:t>วางแผน ผลิต ประดิษฐ์ พยากรณ์ ทำนาย สร้างสูตร จินตนาการสิ่งใหม่ๆ </a:t>
            </a:r>
            <a:r>
              <a:rPr kumimoji="1" lang="th-TH" sz="3600" b="1" dirty="0" smtClean="0">
                <a:solidFill>
                  <a:srgbClr val="FF0000"/>
                </a:solidFill>
                <a:latin typeface="Tahoma" pitchFamily="34" charset="0"/>
                <a:ea typeface="Gulim" pitchFamily="34" charset="-127"/>
                <a:cs typeface="Tahoma" pitchFamily="34" charset="0"/>
              </a:rPr>
              <a:t>โดย</a:t>
            </a:r>
            <a:r>
              <a:rPr kumimoji="1" lang="th-TH" sz="3600" b="1" dirty="0">
                <a:solidFill>
                  <a:srgbClr val="FF0000"/>
                </a:solidFill>
                <a:latin typeface="Tahoma" pitchFamily="34" charset="0"/>
                <a:ea typeface="Gulim" pitchFamily="34" charset="-127"/>
                <a:cs typeface="Tahoma" pitchFamily="34" charset="0"/>
              </a:rPr>
              <a:t>ใช้ประสบการณ์</a:t>
            </a:r>
            <a:r>
              <a:rPr kumimoji="1" lang="th-TH" sz="3600" b="1" dirty="0" smtClean="0">
                <a:solidFill>
                  <a:srgbClr val="FF0000"/>
                </a:solidFill>
                <a:latin typeface="Tahoma" pitchFamily="34" charset="0"/>
                <a:ea typeface="Gulim" pitchFamily="34" charset="-127"/>
                <a:cs typeface="Tahoma" pitchFamily="34" charset="0"/>
              </a:rPr>
              <a:t>เดิมเป็นฐานคิด</a:t>
            </a:r>
            <a:endParaRPr kumimoji="1" lang="en-AU" sz="3600" b="1" dirty="0">
              <a:solidFill>
                <a:srgbClr val="FF0000"/>
              </a:solidFill>
              <a:latin typeface="Tahoma" pitchFamily="34" charset="0"/>
              <a:ea typeface="Gulim" pitchFamily="34" charset="-127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2892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971600" y="1340768"/>
            <a:ext cx="7630950" cy="4464496"/>
            <a:chOff x="971600" y="1340768"/>
            <a:chExt cx="7630950" cy="4464496"/>
          </a:xfrm>
        </p:grpSpPr>
        <p:cxnSp>
          <p:nvCxnSpPr>
            <p:cNvPr id="7" name="ตัวเชื่อมต่อตรง 6"/>
            <p:cNvCxnSpPr/>
            <p:nvPr/>
          </p:nvCxnSpPr>
          <p:spPr>
            <a:xfrm>
              <a:off x="4258419" y="3593143"/>
              <a:ext cx="3528392" cy="0"/>
            </a:xfrm>
            <a:prstGeom prst="line">
              <a:avLst/>
            </a:prstGeom>
            <a:ln w="38100">
              <a:solidFill>
                <a:srgbClr val="C000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ตัวเชื่อมต่อตรง 10"/>
            <p:cNvCxnSpPr/>
            <p:nvPr/>
          </p:nvCxnSpPr>
          <p:spPr>
            <a:xfrm>
              <a:off x="3151089" y="1340768"/>
              <a:ext cx="4635722" cy="0"/>
            </a:xfrm>
            <a:prstGeom prst="line">
              <a:avLst/>
            </a:prstGeom>
            <a:ln w="349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ตัวเชื่อมต่อตรง 13"/>
            <p:cNvCxnSpPr/>
            <p:nvPr/>
          </p:nvCxnSpPr>
          <p:spPr>
            <a:xfrm>
              <a:off x="5209381" y="5217677"/>
              <a:ext cx="2520280" cy="0"/>
            </a:xfrm>
            <a:prstGeom prst="line">
              <a:avLst/>
            </a:prstGeom>
            <a:ln w="349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วงเล็บปีกกาขวา 16"/>
            <p:cNvSpPr/>
            <p:nvPr/>
          </p:nvSpPr>
          <p:spPr>
            <a:xfrm>
              <a:off x="6398671" y="1455942"/>
              <a:ext cx="504056" cy="2477114"/>
            </a:xfrm>
            <a:prstGeom prst="rightBrace">
              <a:avLst/>
            </a:prstGeom>
            <a:ln w="317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8" name="วงเล็บปีกกาขวา 17"/>
            <p:cNvSpPr/>
            <p:nvPr/>
          </p:nvSpPr>
          <p:spPr>
            <a:xfrm>
              <a:off x="5554563" y="3663790"/>
              <a:ext cx="504056" cy="1447589"/>
            </a:xfrm>
            <a:prstGeom prst="rightBrace">
              <a:avLst/>
            </a:prstGeom>
            <a:ln w="317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9" name="กล่องข้อความ 18"/>
            <p:cNvSpPr txBox="1"/>
            <p:nvPr/>
          </p:nvSpPr>
          <p:spPr>
            <a:xfrm>
              <a:off x="6856771" y="2418268"/>
              <a:ext cx="174577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400" b="1" dirty="0" smtClean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ข้อสอบเขียนตอบ</a:t>
              </a:r>
              <a:endPara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20" name="กล่องข้อความ 19"/>
            <p:cNvSpPr txBox="1"/>
            <p:nvPr/>
          </p:nvSpPr>
          <p:spPr>
            <a:xfrm>
              <a:off x="6066581" y="4146820"/>
              <a:ext cx="174577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400" b="1" dirty="0" smtClean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ข้อสอบเลือกตอบ</a:t>
              </a:r>
              <a:endPara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grpSp>
          <p:nvGrpSpPr>
            <p:cNvPr id="13" name="Group 12"/>
            <p:cNvGrpSpPr/>
            <p:nvPr/>
          </p:nvGrpSpPr>
          <p:grpSpPr>
            <a:xfrm>
              <a:off x="971600" y="1354623"/>
              <a:ext cx="4104456" cy="4450641"/>
              <a:chOff x="4716016" y="1960418"/>
              <a:chExt cx="4104456" cy="4450641"/>
            </a:xfrm>
          </p:grpSpPr>
          <p:grpSp>
            <p:nvGrpSpPr>
              <p:cNvPr id="41" name="Group 40"/>
              <p:cNvGrpSpPr/>
              <p:nvPr/>
            </p:nvGrpSpPr>
            <p:grpSpPr>
              <a:xfrm>
                <a:off x="4716016" y="1960418"/>
                <a:ext cx="4104456" cy="3902643"/>
                <a:chOff x="287524" y="1974629"/>
                <a:chExt cx="4104456" cy="3902643"/>
              </a:xfrm>
            </p:grpSpPr>
            <p:sp>
              <p:nvSpPr>
                <p:cNvPr id="50" name="Isosceles Triangle 49"/>
                <p:cNvSpPr/>
                <p:nvPr/>
              </p:nvSpPr>
              <p:spPr>
                <a:xfrm>
                  <a:off x="287524" y="1988840"/>
                  <a:ext cx="4104456" cy="3888432"/>
                </a:xfrm>
                <a:prstGeom prst="triangle">
                  <a:avLst/>
                </a:prstGeom>
                <a:solidFill>
                  <a:srgbClr val="FFFF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1" name="Isosceles Triangle 50"/>
                <p:cNvSpPr/>
                <p:nvPr/>
              </p:nvSpPr>
              <p:spPr>
                <a:xfrm>
                  <a:off x="644736" y="1988840"/>
                  <a:ext cx="3367788" cy="3168352"/>
                </a:xfrm>
                <a:prstGeom prst="triangle">
                  <a:avLst/>
                </a:prstGeom>
                <a:solidFill>
                  <a:srgbClr val="92D05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2" name="Isosceles Triangle 51"/>
                <p:cNvSpPr/>
                <p:nvPr/>
              </p:nvSpPr>
              <p:spPr>
                <a:xfrm>
                  <a:off x="910619" y="1988840"/>
                  <a:ext cx="2844316" cy="2664296"/>
                </a:xfrm>
                <a:prstGeom prst="triangle">
                  <a:avLst/>
                </a:prstGeom>
                <a:solidFill>
                  <a:schemeClr val="tx2">
                    <a:lumMod val="40000"/>
                    <a:lumOff val="6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3" name="Isosceles Triangle 52"/>
                <p:cNvSpPr/>
                <p:nvPr/>
              </p:nvSpPr>
              <p:spPr>
                <a:xfrm>
                  <a:off x="1134196" y="1988840"/>
                  <a:ext cx="2390859" cy="2232248"/>
                </a:xfrm>
                <a:prstGeom prst="triangle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4" name="Isosceles Triangle 53"/>
                <p:cNvSpPr/>
                <p:nvPr/>
              </p:nvSpPr>
              <p:spPr>
                <a:xfrm>
                  <a:off x="1375938" y="1976620"/>
                  <a:ext cx="1927628" cy="1812420"/>
                </a:xfrm>
                <a:prstGeom prst="triangle">
                  <a:avLst/>
                </a:prstGeom>
                <a:solidFill>
                  <a:schemeClr val="accent3">
                    <a:lumMod val="40000"/>
                    <a:lumOff val="6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5" name="Isosceles Triangle 54"/>
                <p:cNvSpPr/>
                <p:nvPr/>
              </p:nvSpPr>
              <p:spPr>
                <a:xfrm>
                  <a:off x="1639525" y="2018362"/>
                  <a:ext cx="1378210" cy="1302626"/>
                </a:xfrm>
                <a:prstGeom prst="triangl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cxnSp>
              <p:nvCxnSpPr>
                <p:cNvPr id="56" name="Straight Connector 55"/>
                <p:cNvCxnSpPr/>
                <p:nvPr/>
              </p:nvCxnSpPr>
              <p:spPr>
                <a:xfrm>
                  <a:off x="2317603" y="1974629"/>
                  <a:ext cx="2052228" cy="3888432"/>
                </a:xfrm>
                <a:prstGeom prst="line">
                  <a:avLst/>
                </a:prstGeom>
                <a:ln w="635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Straight Connector 56"/>
                <p:cNvCxnSpPr>
                  <a:stCxn id="54" idx="0"/>
                  <a:endCxn id="50" idx="2"/>
                </p:cNvCxnSpPr>
                <p:nvPr/>
              </p:nvCxnSpPr>
              <p:spPr>
                <a:xfrm flipH="1">
                  <a:off x="287524" y="1976620"/>
                  <a:ext cx="2052228" cy="3900652"/>
                </a:xfrm>
                <a:prstGeom prst="line">
                  <a:avLst/>
                </a:prstGeom>
                <a:ln w="635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8" name="Straight Connector 57"/>
                <p:cNvCxnSpPr>
                  <a:stCxn id="50" idx="2"/>
                  <a:endCxn id="50" idx="4"/>
                </p:cNvCxnSpPr>
                <p:nvPr/>
              </p:nvCxnSpPr>
              <p:spPr>
                <a:xfrm>
                  <a:off x="287524" y="5877272"/>
                  <a:ext cx="4104456" cy="0"/>
                </a:xfrm>
                <a:prstGeom prst="line">
                  <a:avLst/>
                </a:prstGeom>
                <a:ln w="635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42" name="Group 41"/>
              <p:cNvGrpSpPr/>
              <p:nvPr/>
            </p:nvGrpSpPr>
            <p:grpSpPr>
              <a:xfrm>
                <a:off x="5642062" y="2480830"/>
                <a:ext cx="2386322" cy="3930229"/>
                <a:chOff x="5642062" y="2480830"/>
                <a:chExt cx="2386322" cy="3930229"/>
              </a:xfrm>
            </p:grpSpPr>
            <p:sp>
              <p:nvSpPr>
                <p:cNvPr id="43" name="TextBox 42"/>
                <p:cNvSpPr txBox="1"/>
                <p:nvPr/>
              </p:nvSpPr>
              <p:spPr>
                <a:xfrm>
                  <a:off x="5642062" y="5949394"/>
                  <a:ext cx="2386322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2400" b="1" dirty="0" smtClean="0">
                      <a:latin typeface="TH SarabunPSK" pitchFamily="34" charset="-34"/>
                      <a:cs typeface="TH SarabunPSK" pitchFamily="34" charset="-34"/>
                    </a:rPr>
                    <a:t>BLOOM (</a:t>
                  </a:r>
                  <a:r>
                    <a:rPr lang="th-TH" sz="2400" b="1" dirty="0" smtClean="0">
                      <a:latin typeface="TH SarabunPSK" pitchFamily="34" charset="-34"/>
                      <a:cs typeface="TH SarabunPSK" pitchFamily="34" charset="-34"/>
                    </a:rPr>
                    <a:t>ปรับปรุงใหม่</a:t>
                  </a:r>
                  <a:r>
                    <a:rPr lang="en-US" sz="2400" b="1" dirty="0" smtClean="0">
                      <a:latin typeface="TH SarabunPSK" pitchFamily="34" charset="-34"/>
                      <a:cs typeface="TH SarabunPSK" pitchFamily="34" charset="-34"/>
                    </a:rPr>
                    <a:t>)</a:t>
                  </a:r>
                  <a:endParaRPr lang="en-US" sz="2400" b="1" dirty="0">
                    <a:latin typeface="TH SarabunPSK" pitchFamily="34" charset="-34"/>
                    <a:cs typeface="TH SarabunPSK" pitchFamily="34" charset="-34"/>
                  </a:endParaRPr>
                </a:p>
              </p:txBody>
            </p:sp>
            <p:sp>
              <p:nvSpPr>
                <p:cNvPr id="44" name="TextBox 43"/>
                <p:cNvSpPr txBox="1"/>
                <p:nvPr/>
              </p:nvSpPr>
              <p:spPr>
                <a:xfrm>
                  <a:off x="6074544" y="5283759"/>
                  <a:ext cx="1378210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th-TH" sz="2400" b="1" dirty="0" smtClean="0">
                      <a:latin typeface="TH SarabunPSK" pitchFamily="34" charset="-34"/>
                      <a:cs typeface="TH SarabunPSK" pitchFamily="34" charset="-34"/>
                    </a:rPr>
                    <a:t>การจำ</a:t>
                  </a:r>
                  <a:endParaRPr lang="en-US" sz="2400" b="1" dirty="0">
                    <a:latin typeface="TH SarabunPSK" pitchFamily="34" charset="-34"/>
                    <a:cs typeface="TH SarabunPSK" pitchFamily="34" charset="-34"/>
                  </a:endParaRPr>
                </a:p>
              </p:txBody>
            </p:sp>
            <p:sp>
              <p:nvSpPr>
                <p:cNvPr id="45" name="TextBox 44"/>
                <p:cNvSpPr txBox="1"/>
                <p:nvPr/>
              </p:nvSpPr>
              <p:spPr>
                <a:xfrm>
                  <a:off x="6074544" y="4658313"/>
                  <a:ext cx="1378210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th-TH" sz="2400" b="1" dirty="0" smtClean="0">
                      <a:latin typeface="TH SarabunPSK" pitchFamily="34" charset="-34"/>
                      <a:cs typeface="TH SarabunPSK" pitchFamily="34" charset="-34"/>
                    </a:rPr>
                    <a:t>การเข้าใจ</a:t>
                  </a:r>
                  <a:endParaRPr lang="en-US" sz="2400" b="1" dirty="0">
                    <a:latin typeface="TH SarabunPSK" pitchFamily="34" charset="-34"/>
                    <a:cs typeface="TH SarabunPSK" pitchFamily="34" charset="-34"/>
                  </a:endParaRPr>
                </a:p>
              </p:txBody>
            </p:sp>
            <p:sp>
              <p:nvSpPr>
                <p:cNvPr id="46" name="TextBox 45"/>
                <p:cNvSpPr txBox="1"/>
                <p:nvPr/>
              </p:nvSpPr>
              <p:spPr>
                <a:xfrm>
                  <a:off x="6083638" y="4174022"/>
                  <a:ext cx="1378210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th-TH" sz="2400" b="1" dirty="0" smtClean="0">
                      <a:latin typeface="TH SarabunPSK" pitchFamily="34" charset="-34"/>
                      <a:cs typeface="TH SarabunPSK" pitchFamily="34" charset="-34"/>
                    </a:rPr>
                    <a:t>การนำไปใช้</a:t>
                  </a:r>
                  <a:endParaRPr lang="en-US" sz="2400" b="1" dirty="0">
                    <a:latin typeface="TH SarabunPSK" pitchFamily="34" charset="-34"/>
                    <a:cs typeface="TH SarabunPSK" pitchFamily="34" charset="-34"/>
                  </a:endParaRPr>
                </a:p>
              </p:txBody>
            </p:sp>
            <p:sp>
              <p:nvSpPr>
                <p:cNvPr id="47" name="TextBox 46"/>
                <p:cNvSpPr txBox="1"/>
                <p:nvPr/>
              </p:nvSpPr>
              <p:spPr>
                <a:xfrm>
                  <a:off x="6069783" y="3771591"/>
                  <a:ext cx="1378210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th-TH" sz="2400" b="1" dirty="0" smtClean="0">
                      <a:latin typeface="TH SarabunPSK" pitchFamily="34" charset="-34"/>
                      <a:cs typeface="TH SarabunPSK" pitchFamily="34" charset="-34"/>
                    </a:rPr>
                    <a:t>การวิเคราะห์</a:t>
                  </a:r>
                  <a:endParaRPr lang="en-US" sz="2400" b="1" dirty="0">
                    <a:latin typeface="TH SarabunPSK" pitchFamily="34" charset="-34"/>
                    <a:cs typeface="TH SarabunPSK" pitchFamily="34" charset="-34"/>
                  </a:endParaRPr>
                </a:p>
              </p:txBody>
            </p:sp>
            <p:sp>
              <p:nvSpPr>
                <p:cNvPr id="48" name="TextBox 47"/>
                <p:cNvSpPr txBox="1"/>
                <p:nvPr/>
              </p:nvSpPr>
              <p:spPr>
                <a:xfrm>
                  <a:off x="5940152" y="3324734"/>
                  <a:ext cx="1679663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th-TH" sz="2400" b="1" dirty="0" smtClean="0">
                      <a:latin typeface="TH SarabunPSK" pitchFamily="34" charset="-34"/>
                      <a:cs typeface="TH SarabunPSK" pitchFamily="34" charset="-34"/>
                    </a:rPr>
                    <a:t>การประเมินค่า</a:t>
                  </a:r>
                  <a:endParaRPr lang="en-US" sz="2400" b="1" dirty="0">
                    <a:latin typeface="TH SarabunPSK" pitchFamily="34" charset="-34"/>
                    <a:cs typeface="TH SarabunPSK" pitchFamily="34" charset="-34"/>
                  </a:endParaRPr>
                </a:p>
              </p:txBody>
            </p:sp>
            <p:sp>
              <p:nvSpPr>
                <p:cNvPr id="49" name="TextBox 48"/>
                <p:cNvSpPr txBox="1"/>
                <p:nvPr/>
              </p:nvSpPr>
              <p:spPr>
                <a:xfrm>
                  <a:off x="6081872" y="2480830"/>
                  <a:ext cx="1378210" cy="83099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th-TH" sz="2400" b="1" dirty="0" smtClean="0">
                      <a:solidFill>
                        <a:schemeClr val="bg1"/>
                      </a:solidFill>
                      <a:latin typeface="TH SarabunPSK" pitchFamily="34" charset="-34"/>
                      <a:cs typeface="TH SarabunPSK" pitchFamily="34" charset="-34"/>
                    </a:rPr>
                    <a:t>การ</a:t>
                  </a:r>
                  <a:br>
                    <a:rPr lang="th-TH" sz="2400" b="1" dirty="0" smtClean="0">
                      <a:solidFill>
                        <a:schemeClr val="bg1"/>
                      </a:solidFill>
                      <a:latin typeface="TH SarabunPSK" pitchFamily="34" charset="-34"/>
                      <a:cs typeface="TH SarabunPSK" pitchFamily="34" charset="-34"/>
                    </a:rPr>
                  </a:br>
                  <a:r>
                    <a:rPr lang="th-TH" sz="2400" b="1" dirty="0" smtClean="0">
                      <a:solidFill>
                        <a:schemeClr val="bg1"/>
                      </a:solidFill>
                      <a:latin typeface="TH SarabunPSK" pitchFamily="34" charset="-34"/>
                      <a:cs typeface="TH SarabunPSK" pitchFamily="34" charset="-34"/>
                    </a:rPr>
                    <a:t>สร้างสรรค์</a:t>
                  </a:r>
                  <a:endParaRPr lang="en-US" sz="2400" b="1" dirty="0">
                    <a:solidFill>
                      <a:schemeClr val="bg1"/>
                    </a:solidFill>
                    <a:latin typeface="TH SarabunPSK" pitchFamily="34" charset="-34"/>
                    <a:cs typeface="TH SarabunPSK" pitchFamily="34" charset="-34"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4118458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1460" name="Group 84"/>
          <p:cNvGraphicFramePr>
            <a:graphicFrameLocks noGrp="1"/>
          </p:cNvGraphicFramePr>
          <p:nvPr>
            <p:extLst/>
          </p:nvPr>
        </p:nvGraphicFramePr>
        <p:xfrm>
          <a:off x="285720" y="325190"/>
          <a:ext cx="8715436" cy="6356190"/>
        </p:xfrm>
        <a:graphic>
          <a:graphicData uri="http://schemas.openxmlformats.org/drawingml/2006/table">
            <a:tbl>
              <a:tblPr/>
              <a:tblGrid>
                <a:gridCol w="3146643"/>
                <a:gridCol w="568133"/>
                <a:gridCol w="571504"/>
                <a:gridCol w="714380"/>
                <a:gridCol w="642942"/>
                <a:gridCol w="500066"/>
                <a:gridCol w="857256"/>
                <a:gridCol w="902056"/>
                <a:gridCol w="812456"/>
              </a:tblGrid>
              <a:tr h="532042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มาตรฐานการเรียนรู้/ ตัวชี้วัด</a:t>
                      </a:r>
                    </a:p>
                  </a:txBody>
                  <a:tcPr marL="18000" marR="18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K</a:t>
                      </a:r>
                      <a:endParaRPr kumimoji="0" lang="th-TH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P</a:t>
                      </a:r>
                      <a:endParaRPr kumimoji="0" lang="th-TH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A</a:t>
                      </a:r>
                      <a:endParaRPr kumimoji="0" lang="th-TH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712520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จำ</a:t>
                      </a: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เข้า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ใจ</a:t>
                      </a: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ประยุกต์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ใช้</a:t>
                      </a: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วิ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เคราะห์</a:t>
                      </a: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ประ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เมิน</a:t>
                      </a: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สร้าง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สรรค์</a:t>
                      </a: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C00"/>
                    </a:solidFill>
                  </a:tcPr>
                </a:tc>
              </a:tr>
              <a:tr h="9599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ท 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1.1/..</a:t>
                      </a:r>
                      <a:r>
                        <a:rPr kumimoji="0" 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th-TH" sz="1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อ่านออกเสียง</a:t>
                      </a:r>
                      <a:r>
                        <a:rPr kumimoji="0" 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บทร้อยแก้ว และบทร้อยกรองได้ถูกต้อง</a:t>
                      </a:r>
                    </a:p>
                  </a:txBody>
                  <a:tcPr marL="18000" marR="18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/</a:t>
                      </a:r>
                      <a:endParaRPr kumimoji="0" lang="th-TH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95997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ท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1.1/..</a:t>
                      </a:r>
                      <a:r>
                        <a:rPr kumimoji="0" 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th-TH" sz="1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จับใจความสำคัญ สรุปความ</a:t>
                      </a:r>
                      <a:r>
                        <a:rPr kumimoji="0" 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และรายละเอียดจากเรื่องที่อ่าน</a:t>
                      </a:r>
                    </a:p>
                  </a:txBody>
                  <a:tcPr marL="18000" marR="18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/</a:t>
                      </a:r>
                      <a:endParaRPr kumimoji="0" lang="th-TH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9599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ท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1.1/.. </a:t>
                      </a:r>
                      <a:r>
                        <a:rPr kumimoji="0" lang="th-TH" sz="1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วิเคราะห์และจำแนก</a:t>
                      </a:r>
                      <a:r>
                        <a:rPr kumimoji="0" 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ข้อเท็จจริง ข้อมูลสนับสนุน และข้อคิดเห็นจากเรื่องที่อ่าน</a:t>
                      </a:r>
                    </a:p>
                  </a:txBody>
                  <a:tcPr marL="18000" marR="18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/</a:t>
                      </a: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5346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ท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1.1/.. </a:t>
                      </a:r>
                      <a:r>
                        <a:rPr kumimoji="0" 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อ่านหนังสือ บทความ หรือคำประพันธ์อย่างหลากหลายและ</a:t>
                      </a:r>
                      <a:r>
                        <a:rPr kumimoji="0" lang="th-TH" sz="1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ประเมินคุณค่า</a:t>
                      </a:r>
                      <a:r>
                        <a:rPr kumimoji="0" 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หรือแนวคิดที่ได้จากการอ่านเพื่อนำไปใช้แก้ปัญหาชีวิต</a:t>
                      </a:r>
                    </a:p>
                  </a:txBody>
                  <a:tcPr marL="18000" marR="18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/</a:t>
                      </a:r>
                      <a:endParaRPr kumimoji="0" lang="th-TH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/</a:t>
                      </a:r>
                      <a:endParaRPr kumimoji="0" lang="th-TH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06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ท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1.1/.. </a:t>
                      </a:r>
                      <a:r>
                        <a:rPr kumimoji="0" 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มีมารยาทในการอ่าน</a:t>
                      </a:r>
                    </a:p>
                  </a:txBody>
                  <a:tcPr marL="18000" marR="18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/</a:t>
                      </a:r>
                      <a:endParaRPr kumimoji="0" lang="th-TH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Oval 2">
            <a:hlinkClick r:id="rId3" action="ppaction://hlinksldjump"/>
          </p:cNvPr>
          <p:cNvSpPr/>
          <p:nvPr/>
        </p:nvSpPr>
        <p:spPr>
          <a:xfrm>
            <a:off x="8715404" y="6357958"/>
            <a:ext cx="285752" cy="285752"/>
          </a:xfrm>
          <a:prstGeom prst="ellipse">
            <a:avLst/>
          </a:prstGeom>
          <a:solidFill>
            <a:srgbClr val="FFCC6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4094848" y="1756823"/>
            <a:ext cx="2879064" cy="3078222"/>
            <a:chOff x="4094848" y="1756823"/>
            <a:chExt cx="2879064" cy="3078222"/>
          </a:xfrm>
        </p:grpSpPr>
        <p:sp>
          <p:nvSpPr>
            <p:cNvPr id="4" name="สี่เหลี่ยมผืนผ้า 1"/>
            <p:cNvSpPr/>
            <p:nvPr/>
          </p:nvSpPr>
          <p:spPr>
            <a:xfrm>
              <a:off x="5508104" y="1756823"/>
              <a:ext cx="1465808" cy="503126"/>
            </a:xfrm>
            <a:prstGeom prst="rect">
              <a:avLst/>
            </a:prstGeom>
            <a:solidFill>
              <a:srgbClr val="FFC000"/>
            </a:solidFill>
            <a:ln w="3492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 dirty="0" smtClean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เลือกตอบ</a:t>
              </a:r>
              <a:endParaRPr lang="th-TH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cxnSp>
          <p:nvCxnSpPr>
            <p:cNvPr id="5" name="ลูกศรเชื่อมต่อแบบตรง 3"/>
            <p:cNvCxnSpPr/>
            <p:nvPr/>
          </p:nvCxnSpPr>
          <p:spPr>
            <a:xfrm flipH="1">
              <a:off x="4501248" y="2248932"/>
              <a:ext cx="1006856" cy="345936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วงรี 6"/>
            <p:cNvSpPr/>
            <p:nvPr/>
          </p:nvSpPr>
          <p:spPr>
            <a:xfrm>
              <a:off x="4094848" y="2542870"/>
              <a:ext cx="406400" cy="397933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360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7" name="วงรี 6"/>
            <p:cNvSpPr/>
            <p:nvPr/>
          </p:nvSpPr>
          <p:spPr>
            <a:xfrm>
              <a:off x="4716016" y="4437112"/>
              <a:ext cx="406400" cy="397933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360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cxnSp>
          <p:nvCxnSpPr>
            <p:cNvPr id="11" name="ลูกศรเชื่อมต่อแบบตรง 3"/>
            <p:cNvCxnSpPr/>
            <p:nvPr/>
          </p:nvCxnSpPr>
          <p:spPr>
            <a:xfrm flipH="1">
              <a:off x="4930233" y="2259949"/>
              <a:ext cx="588888" cy="2121148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Group 22"/>
          <p:cNvGrpSpPr/>
          <p:nvPr/>
        </p:nvGrpSpPr>
        <p:grpSpPr>
          <a:xfrm>
            <a:off x="5364088" y="3511610"/>
            <a:ext cx="3104507" cy="1323434"/>
            <a:chOff x="5364088" y="3511610"/>
            <a:chExt cx="3104507" cy="1323434"/>
          </a:xfrm>
        </p:grpSpPr>
        <p:sp>
          <p:nvSpPr>
            <p:cNvPr id="14" name="สี่เหลี่ยมผืนผ้า 1"/>
            <p:cNvSpPr/>
            <p:nvPr/>
          </p:nvSpPr>
          <p:spPr>
            <a:xfrm>
              <a:off x="7002787" y="3645024"/>
              <a:ext cx="1465808" cy="503126"/>
            </a:xfrm>
            <a:prstGeom prst="rect">
              <a:avLst/>
            </a:prstGeom>
            <a:solidFill>
              <a:srgbClr val="92D050"/>
            </a:solidFill>
            <a:ln w="3492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 dirty="0" smtClean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เขียนตอบ</a:t>
              </a:r>
              <a:endParaRPr lang="th-TH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15" name="วงรี 6"/>
            <p:cNvSpPr/>
            <p:nvPr/>
          </p:nvSpPr>
          <p:spPr>
            <a:xfrm>
              <a:off x="5364088" y="3511610"/>
              <a:ext cx="406400" cy="397933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360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16" name="วงรี 6"/>
            <p:cNvSpPr/>
            <p:nvPr/>
          </p:nvSpPr>
          <p:spPr>
            <a:xfrm>
              <a:off x="5940152" y="4437111"/>
              <a:ext cx="406400" cy="397933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360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cxnSp>
          <p:nvCxnSpPr>
            <p:cNvPr id="17" name="ลูกศรเชื่อมต่อแบบตรง 3"/>
            <p:cNvCxnSpPr/>
            <p:nvPr/>
          </p:nvCxnSpPr>
          <p:spPr>
            <a:xfrm flipH="1" flipV="1">
              <a:off x="5770488" y="3734089"/>
              <a:ext cx="1232299" cy="198967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ลูกศรเชื่อมต่อแบบตรง 3"/>
            <p:cNvCxnSpPr/>
            <p:nvPr/>
          </p:nvCxnSpPr>
          <p:spPr>
            <a:xfrm flipH="1">
              <a:off x="6357763" y="3929363"/>
              <a:ext cx="616148" cy="607231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603322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สี่เหลี่ยมมุมมน 10"/>
          <p:cNvSpPr/>
          <p:nvPr/>
        </p:nvSpPr>
        <p:spPr>
          <a:xfrm>
            <a:off x="285720" y="500042"/>
            <a:ext cx="8572560" cy="928687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1">
              <a:spcBef>
                <a:spcPts val="0"/>
              </a:spcBef>
              <a:spcAft>
                <a:spcPts val="0"/>
              </a:spcAft>
              <a:defRPr/>
            </a:pPr>
            <a:r>
              <a:rPr kumimoji="1" lang="th-TH" sz="4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รูปแบบข้อสอบเลือกตอบ</a:t>
            </a:r>
            <a:endParaRPr kumimoji="1" lang="th-TH" sz="4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9" name="ไดอะแกรม 8"/>
          <p:cNvGraphicFramePr/>
          <p:nvPr/>
        </p:nvGraphicFramePr>
        <p:xfrm>
          <a:off x="357158" y="1643050"/>
          <a:ext cx="8429684" cy="50006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085387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ชื่อเรื่องรอง 2"/>
          <p:cNvSpPr txBox="1">
            <a:spLocks/>
          </p:cNvSpPr>
          <p:nvPr/>
        </p:nvSpPr>
        <p:spPr bwMode="auto">
          <a:xfrm>
            <a:off x="2000232" y="2357445"/>
            <a:ext cx="6643734" cy="2071687"/>
          </a:xfrm>
          <a:prstGeom prst="rect">
            <a:avLst/>
          </a:prstGeom>
          <a:noFill/>
          <a:ln w="9525">
            <a:solidFill>
              <a:srgbClr val="FF00FF"/>
            </a:solidFill>
            <a:miter lim="800000"/>
            <a:headEnd/>
            <a:tailEnd/>
          </a:ln>
        </p:spPr>
        <p:txBody>
          <a:bodyPr/>
          <a:lstStyle/>
          <a:p>
            <a:pPr latinLnBrk="1"/>
            <a:r>
              <a:rPr kumimoji="1" lang="th-TH" sz="44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     เป็นลักษณะข้อสอบเลือกตอบ </a:t>
            </a:r>
            <a:r>
              <a:rPr kumimoji="1" lang="th-TH" sz="44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ที่</a:t>
            </a:r>
            <a:r>
              <a:rPr kumimoji="1" lang="th-TH" sz="44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มีคำตอบที่ถูกที่สุดเพียงคำตอบเดียว</a:t>
            </a:r>
            <a:endParaRPr kumimoji="1" lang="en-US" sz="4400" dirty="0">
              <a:solidFill>
                <a:prstClr val="black"/>
              </a:solidFill>
              <a:latin typeface="TH SarabunPSK" pitchFamily="34" charset="-34"/>
              <a:ea typeface="Gulim" pitchFamily="34" charset="-127"/>
              <a:cs typeface="TH SarabunPSK" pitchFamily="34" charset="-34"/>
            </a:endParaRPr>
          </a:p>
        </p:txBody>
      </p:sp>
      <p:sp>
        <p:nvSpPr>
          <p:cNvPr id="4" name="สี่เหลี่ยมมุมมน 6"/>
          <p:cNvSpPr/>
          <p:nvPr/>
        </p:nvSpPr>
        <p:spPr>
          <a:xfrm>
            <a:off x="938184" y="514350"/>
            <a:ext cx="7215216" cy="85725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sz="4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1. </a:t>
            </a:r>
            <a:r>
              <a:rPr kumimoji="1" lang="th-TH" sz="44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แบบคำตอบเดียว </a:t>
            </a:r>
            <a:r>
              <a:rPr kumimoji="1" lang="th-TH" sz="4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(</a:t>
            </a:r>
            <a:r>
              <a:rPr kumimoji="1" lang="en-US" sz="4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multiple choice)</a:t>
            </a:r>
            <a:endParaRPr kumimoji="1" lang="th-TH" sz="4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02031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Box 18"/>
          <p:cNvSpPr txBox="1">
            <a:spLocks/>
          </p:cNvSpPr>
          <p:nvPr/>
        </p:nvSpPr>
        <p:spPr bwMode="auto">
          <a:xfrm>
            <a:off x="250825" y="1343270"/>
            <a:ext cx="8435975" cy="2517778"/>
          </a:xfrm>
          <a:prstGeom prst="rect">
            <a:avLst/>
          </a:prstGeom>
          <a:solidFill>
            <a:srgbClr val="AFF7D1"/>
          </a:solidFill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upright="1"/>
          <a:lstStyle/>
          <a:p>
            <a:pPr algn="thaiDist">
              <a:defRPr/>
            </a:pPr>
            <a:r>
              <a:rPr lang="th-TH" sz="3000" b="1" dirty="0">
                <a:solidFill>
                  <a:prstClr val="black"/>
                </a:solidFill>
                <a:latin typeface="TH SarabunPSK" pitchFamily="34" charset="-34"/>
                <a:ea typeface="Cordia New"/>
                <a:cs typeface="TH SarabunPSK" pitchFamily="34" charset="-34"/>
              </a:rPr>
              <a:t>      อึ่งอ่างตัวหนึ่งอาศัยอยู่ริมบึง มันนึกว่าตัวเองเก่งกว่าใคร ๆ วันหนึ่งอึ่งอ่างขึ้นมานอนผึ่งแดดอยู่ริมบึง มันได้ยินเสียงผึ้งบินมา อึ่งอ่างอยากสู้กับผึ้งจึง</a:t>
            </a:r>
            <a:r>
              <a:rPr lang="th-TH" sz="3000" b="1" dirty="0" smtClean="0">
                <a:solidFill>
                  <a:prstClr val="black"/>
                </a:solidFill>
                <a:latin typeface="TH SarabunPSK" pitchFamily="34" charset="-34"/>
                <a:ea typeface="Cordia New"/>
                <a:cs typeface="TH SarabunPSK" pitchFamily="34" charset="-34"/>
              </a:rPr>
              <a:t>ดึง     ใบ</a:t>
            </a:r>
            <a:r>
              <a:rPr lang="th-TH" sz="3000" b="1" dirty="0">
                <a:solidFill>
                  <a:prstClr val="black"/>
                </a:solidFill>
                <a:latin typeface="TH SarabunPSK" pitchFamily="34" charset="-34"/>
                <a:ea typeface="Cordia New"/>
                <a:cs typeface="TH SarabunPSK" pitchFamily="34" charset="-34"/>
              </a:rPr>
              <a:t>บัวมาบังตัว พอผึ้งมากินน้ำที่ริมบึง มันก็แลบลิ้นจะทำร้ายผึ้ง </a:t>
            </a:r>
            <a:r>
              <a:rPr lang="th-TH" sz="3000" b="1" dirty="0" smtClean="0">
                <a:solidFill>
                  <a:prstClr val="black"/>
                </a:solidFill>
                <a:latin typeface="TH SarabunPSK" pitchFamily="34" charset="-34"/>
                <a:ea typeface="Cordia New"/>
                <a:cs typeface="TH SarabunPSK" pitchFamily="34" charset="-34"/>
              </a:rPr>
              <a:t>ผึ้ง</a:t>
            </a:r>
            <a:r>
              <a:rPr lang="th-TH" sz="3000" b="1" dirty="0">
                <a:solidFill>
                  <a:prstClr val="black"/>
                </a:solidFill>
                <a:latin typeface="TH SarabunPSK" pitchFamily="34" charset="-34"/>
                <a:ea typeface="Cordia New"/>
                <a:cs typeface="TH SarabunPSK" pitchFamily="34" charset="-34"/>
              </a:rPr>
              <a:t>รู้ว่าถูกอึ่งอ่างเล่นงาน จึงใช้เหล็กในต่อย อึ่งอ่างรู้สึกปวดลิ้นมาก มันสำนึกผิดที่คิดทำร้ายผึ้ง   ผึ้งจึงช่วยดึงเหล็กในออกให้ </a:t>
            </a:r>
            <a:r>
              <a:rPr lang="th-TH" sz="3000" b="1" dirty="0" smtClean="0">
                <a:solidFill>
                  <a:prstClr val="black"/>
                </a:solidFill>
                <a:latin typeface="TH SarabunPSK" pitchFamily="34" charset="-34"/>
                <a:ea typeface="Cordia New"/>
                <a:cs typeface="TH SarabunPSK" pitchFamily="34" charset="-34"/>
              </a:rPr>
              <a:t>อึ่ง</a:t>
            </a:r>
            <a:r>
              <a:rPr lang="th-TH" sz="3000" b="1" dirty="0">
                <a:solidFill>
                  <a:prstClr val="black"/>
                </a:solidFill>
                <a:latin typeface="TH SarabunPSK" pitchFamily="34" charset="-34"/>
                <a:ea typeface="Cordia New"/>
                <a:cs typeface="TH SarabunPSK" pitchFamily="34" charset="-34"/>
              </a:rPr>
              <a:t>อ่างซาบซึ้งและไม่อวดเก่งอีกเลย</a:t>
            </a:r>
            <a:endParaRPr lang="en-US" sz="3000" b="1" dirty="0">
              <a:solidFill>
                <a:prstClr val="black"/>
              </a:solidFill>
              <a:latin typeface="TH SarabunPSK" pitchFamily="34" charset="-34"/>
              <a:ea typeface="Cordia New"/>
              <a:cs typeface="TH SarabunPSK" pitchFamily="34" charset="-34"/>
            </a:endParaRPr>
          </a:p>
        </p:txBody>
      </p:sp>
      <p:sp>
        <p:nvSpPr>
          <p:cNvPr id="89096" name="สี่เหลี่ยมผืนผ้า 7"/>
          <p:cNvSpPr>
            <a:spLocks noChangeArrowheads="1"/>
          </p:cNvSpPr>
          <p:nvPr/>
        </p:nvSpPr>
        <p:spPr bwMode="auto">
          <a:xfrm>
            <a:off x="251520" y="4063007"/>
            <a:ext cx="5905500" cy="2246769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9</a:t>
            </a:r>
            <a:r>
              <a:rPr lang="th-TH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. ข้อคิด</a:t>
            </a:r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ที่ได้จากเรื่องที่อ่าน สามารถนำไปใช้ในเรื่องใด</a:t>
            </a:r>
          </a:p>
          <a:p>
            <a:pPr>
              <a:defRPr/>
            </a:pPr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       1)  ถ้ามีภัยมาถึงตัวต้องยอมรับ   </a:t>
            </a:r>
          </a:p>
          <a:p>
            <a:pPr>
              <a:defRPr/>
            </a:pPr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       2)  ถ้าจะสู้กับใครต้องมีความมั่นใจ</a:t>
            </a:r>
          </a:p>
          <a:p>
            <a:pPr>
              <a:defRPr/>
            </a:pPr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       3)  ถ้าถูกทำร้ายต้องป้องกันตัวเอง</a:t>
            </a:r>
          </a:p>
          <a:p>
            <a:pPr>
              <a:defRPr/>
            </a:pPr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    </a:t>
            </a:r>
            <a:r>
              <a:rPr lang="th-TH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4</a:t>
            </a:r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)  ถ้าอยู่ร่วมกันอย่างสันติชีวิตจะมีสุข </a:t>
            </a:r>
          </a:p>
        </p:txBody>
      </p:sp>
      <p:sp>
        <p:nvSpPr>
          <p:cNvPr id="8" name="สี่เหลี่ยมผืนผ้า 3"/>
          <p:cNvSpPr>
            <a:spLocks noChangeArrowheads="1"/>
          </p:cNvSpPr>
          <p:nvPr/>
        </p:nvSpPr>
        <p:spPr bwMode="auto">
          <a:xfrm>
            <a:off x="6699359" y="5460490"/>
            <a:ext cx="172194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th-TH" sz="2400" b="1" u="sng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คำตอบ</a:t>
            </a:r>
            <a:r>
              <a:rPr lang="th-TH" sz="24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ตัวเลือก 4</a:t>
            </a:r>
            <a:endParaRPr lang="en-US" sz="24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6228184" y="4149080"/>
            <a:ext cx="2664296" cy="1037311"/>
          </a:xfrm>
          <a:prstGeom prst="rect">
            <a:avLst/>
          </a:prstGeom>
          <a:solidFill>
            <a:srgbClr val="FFFF0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kern="1200" cap="all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th-TH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ตัวอย่างข้อสอบ </a:t>
            </a:r>
            <a:r>
              <a:rPr lang="en-US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NT </a:t>
            </a:r>
            <a:r>
              <a:rPr lang="th-TH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ด้านภาษา (</a:t>
            </a:r>
            <a:r>
              <a:rPr lang="en-US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Literacy</a:t>
            </a:r>
            <a:r>
              <a:rPr lang="th-TH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br>
              <a:rPr lang="th-TH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</a:br>
            <a:endParaRPr lang="en-US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สี่เหลี่ยมมุมมน 6"/>
          <p:cNvSpPr/>
          <p:nvPr/>
        </p:nvSpPr>
        <p:spPr>
          <a:xfrm>
            <a:off x="899592" y="339502"/>
            <a:ext cx="7215216" cy="857250"/>
          </a:xfrm>
          <a:prstGeom prst="roundRect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 latinLnBrk="1">
              <a:spcBef>
                <a:spcPct val="20000"/>
              </a:spcBef>
              <a:defRPr/>
            </a:pPr>
            <a:r>
              <a:rPr kumimoji="1" lang="en-US" sz="4400" b="1" kern="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1. </a:t>
            </a:r>
            <a:r>
              <a:rPr kumimoji="1" lang="th-TH" sz="4400" b="1" kern="0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แบบคำตอบเดียว </a:t>
            </a:r>
            <a:r>
              <a:rPr kumimoji="1" lang="th-TH" sz="4400" b="1" kern="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kumimoji="1" lang="en-US" sz="4400" b="1" kern="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multiple choice)</a:t>
            </a:r>
            <a:endParaRPr kumimoji="1" lang="th-TH" sz="4400" b="1" kern="0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60892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539552" y="116632"/>
            <a:ext cx="813690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th-TH" sz="4800" b="1" dirty="0">
                <a:solidFill>
                  <a:srgbClr val="C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ตัวอย่างข้อสอบในระดับชาติและนานาชาติ</a:t>
            </a:r>
          </a:p>
        </p:txBody>
      </p:sp>
      <p:sp>
        <p:nvSpPr>
          <p:cNvPr id="5" name="กล่องข้อความ 4"/>
          <p:cNvSpPr txBox="1"/>
          <p:nvPr/>
        </p:nvSpPr>
        <p:spPr>
          <a:xfrm>
            <a:off x="1115616" y="5439637"/>
            <a:ext cx="6768752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600" b="1" u="sng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โจทย์</a:t>
            </a:r>
            <a:r>
              <a:rPr lang="th-TH" sz="26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ความน่าจะเป็น</a:t>
            </a:r>
            <a:r>
              <a:rPr lang="th-TH" sz="2600" b="1" dirty="0" err="1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ที่เร</a:t>
            </a:r>
            <a:r>
              <a:rPr lang="th-TH" sz="26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วัตจะหยิบได้ลูกอมสีแดง เป็นเท่าไร</a:t>
            </a:r>
          </a:p>
          <a:p>
            <a:r>
              <a:rPr lang="th-TH" sz="26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1) 10</a:t>
            </a:r>
            <a:r>
              <a:rPr lang="en-US" sz="26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%		</a:t>
            </a:r>
            <a:r>
              <a:rPr lang="th-TH" sz="26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2) 20</a:t>
            </a:r>
            <a:r>
              <a:rPr lang="en-US" sz="26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%	</a:t>
            </a:r>
            <a:r>
              <a:rPr lang="th-TH" sz="26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3) 25</a:t>
            </a:r>
            <a:r>
              <a:rPr lang="en-US" sz="26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%	</a:t>
            </a:r>
            <a:r>
              <a:rPr lang="th-TH" sz="26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4) 50</a:t>
            </a:r>
            <a:r>
              <a:rPr lang="en-US" sz="26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%</a:t>
            </a:r>
            <a:r>
              <a:rPr lang="th-TH" sz="26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endParaRPr lang="th-TH" sz="26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6" name="รูปภาพ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5289" y="6381328"/>
            <a:ext cx="2592059" cy="648015"/>
          </a:xfrm>
          <a:prstGeom prst="rect">
            <a:avLst/>
          </a:prstGeom>
        </p:spPr>
      </p:pic>
      <p:pic>
        <p:nvPicPr>
          <p:cNvPr id="2" name="รูปภาพ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552" y="1037800"/>
            <a:ext cx="8186151" cy="4401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316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692696"/>
            <a:ext cx="6969291" cy="4772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060360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ext Box 2"/>
          <p:cNvSpPr txBox="1">
            <a:spLocks noChangeArrowheads="1"/>
          </p:cNvSpPr>
          <p:nvPr/>
        </p:nvSpPr>
        <p:spPr bwMode="auto">
          <a:xfrm>
            <a:off x="544513" y="2024063"/>
            <a:ext cx="8108950" cy="884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endParaRPr lang="th-TH" sz="800" b="1">
              <a:solidFill>
                <a:srgbClr val="000000"/>
              </a:solidFill>
              <a:latin typeface="TH Sarabun New" pitchFamily="34" charset="-34"/>
              <a:cs typeface="TH Sarabun New" pitchFamily="34" charset="-34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h-TH" sz="2200" b="1">
              <a:solidFill>
                <a:srgbClr val="000000"/>
              </a:solidFill>
              <a:latin typeface="TH Sarabun New" pitchFamily="34" charset="-34"/>
              <a:cs typeface="TH Sarabun New" pitchFamily="34" charset="-34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200" b="1">
                <a:solidFill>
                  <a:srgbClr val="000000"/>
                </a:solidFill>
                <a:latin typeface="TH Sarabun New" pitchFamily="34" charset="-34"/>
                <a:cs typeface="TH Sarabun New" pitchFamily="34" charset="-34"/>
              </a:rPr>
              <a:t>	</a:t>
            </a:r>
          </a:p>
        </p:txBody>
      </p:sp>
      <p:sp>
        <p:nvSpPr>
          <p:cNvPr id="22530" name="Rectangle 12"/>
          <p:cNvSpPr>
            <a:spLocks noChangeArrowheads="1"/>
          </p:cNvSpPr>
          <p:nvPr/>
        </p:nvSpPr>
        <p:spPr bwMode="auto">
          <a:xfrm>
            <a:off x="395288" y="22415"/>
            <a:ext cx="850106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3200" b="1" u="sng" dirty="0" smtClean="0">
                <a:solidFill>
                  <a:srgbClr val="000000"/>
                </a:solidFill>
                <a:ea typeface="Times New Roman" pitchFamily="18" charset="0"/>
              </a:rPr>
              <a:t>โจทย์</a:t>
            </a:r>
            <a:r>
              <a:rPr lang="en-US" sz="3200" dirty="0" smtClean="0">
                <a:solidFill>
                  <a:srgbClr val="000000"/>
                </a:solidFill>
                <a:ea typeface="Times New Roman" pitchFamily="18" charset="0"/>
              </a:rPr>
              <a:t> </a:t>
            </a:r>
            <a:r>
              <a:rPr lang="th-TH" sz="3200" dirty="0">
                <a:solidFill>
                  <a:srgbClr val="000000"/>
                </a:solidFill>
                <a:ea typeface="Times New Roman" pitchFamily="18" charset="0"/>
              </a:rPr>
              <a:t>นักเรียนคนหนึ่งคิดว่าการใส่ทรายในดินทำให้พืชสีเขียวเติบโตได้ดี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3200" dirty="0">
                <a:solidFill>
                  <a:srgbClr val="000000"/>
                </a:solidFill>
                <a:ea typeface="Times New Roman" pitchFamily="18" charset="0"/>
              </a:rPr>
              <a:t>เพื่อจะทดสอบความคิดนี้ เขาจึงทำการทดลองกับต้นไม้สองกระถาง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3200" dirty="0">
                <a:solidFill>
                  <a:srgbClr val="000000"/>
                </a:solidFill>
                <a:ea typeface="Times New Roman" pitchFamily="18" charset="0"/>
              </a:rPr>
              <a:t>โดยจัดต้นไม้กระถางที่หนึ่งดังรูป</a:t>
            </a:r>
            <a:endParaRPr lang="en-US" sz="3200" dirty="0">
              <a:solidFill>
                <a:srgbClr val="000000"/>
              </a:solidFill>
              <a:ea typeface="Times New Roman" pitchFamily="18" charset="0"/>
            </a:endParaRPr>
          </a:p>
        </p:txBody>
      </p:sp>
      <p:grpSp>
        <p:nvGrpSpPr>
          <p:cNvPr id="2" name="กลุ่ม 1"/>
          <p:cNvGrpSpPr/>
          <p:nvPr/>
        </p:nvGrpSpPr>
        <p:grpSpPr>
          <a:xfrm>
            <a:off x="6727838" y="1190625"/>
            <a:ext cx="2107467" cy="1871663"/>
            <a:chOff x="6727838" y="1190625"/>
            <a:chExt cx="2107467" cy="1871663"/>
          </a:xfrm>
        </p:grpSpPr>
        <p:pic>
          <p:nvPicPr>
            <p:cNvPr id="22531" name="Picture 1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934200" y="1190625"/>
              <a:ext cx="1631950" cy="16097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3612" name="Text Box 10"/>
            <p:cNvSpPr txBox="1">
              <a:spLocks noChangeArrowheads="1"/>
            </p:cNvSpPr>
            <p:nvPr/>
          </p:nvSpPr>
          <p:spPr bwMode="auto">
            <a:xfrm>
              <a:off x="7254155" y="2787651"/>
              <a:ext cx="1581150" cy="274637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th-TH" sz="2000" dirty="0">
                  <a:solidFill>
                    <a:srgbClr val="000000"/>
                  </a:solidFill>
                  <a:ea typeface="Times New Roman" pitchFamily="18" charset="0"/>
                </a:rPr>
                <a:t>ทราย ดิน และน้ำ</a:t>
              </a:r>
              <a:endParaRPr lang="th-TH" sz="4400" dirty="0">
                <a:solidFill>
                  <a:srgbClr val="000000"/>
                </a:solidFill>
                <a:ea typeface="Times New Roman" pitchFamily="18" charset="0"/>
              </a:endParaRPr>
            </a:p>
          </p:txBody>
        </p:sp>
        <p:sp>
          <p:nvSpPr>
            <p:cNvPr id="23613" name="Text Box 9"/>
            <p:cNvSpPr txBox="1">
              <a:spLocks noChangeArrowheads="1"/>
            </p:cNvSpPr>
            <p:nvPr/>
          </p:nvSpPr>
          <p:spPr bwMode="auto">
            <a:xfrm>
              <a:off x="6727838" y="1412776"/>
              <a:ext cx="795337" cy="23653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th-TH" sz="2000" dirty="0">
                  <a:solidFill>
                    <a:srgbClr val="000000"/>
                  </a:solidFill>
                  <a:ea typeface="Times New Roman" pitchFamily="18" charset="0"/>
                </a:rPr>
                <a:t>แสงอาทิตย์</a:t>
              </a:r>
              <a:endParaRPr lang="th-TH" sz="4400" dirty="0">
                <a:solidFill>
                  <a:srgbClr val="000000"/>
                </a:solidFill>
                <a:ea typeface="Times New Roman" pitchFamily="18" charset="0"/>
              </a:endParaRPr>
            </a:p>
          </p:txBody>
        </p:sp>
      </p:grpSp>
      <p:sp>
        <p:nvSpPr>
          <p:cNvPr id="22534" name="Rectangle 17"/>
          <p:cNvSpPr>
            <a:spLocks noChangeArrowheads="1"/>
          </p:cNvSpPr>
          <p:nvPr/>
        </p:nvSpPr>
        <p:spPr bwMode="auto">
          <a:xfrm>
            <a:off x="400050" y="1547813"/>
            <a:ext cx="58435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dirty="0">
                <a:solidFill>
                  <a:srgbClr val="0000CC"/>
                </a:solidFill>
                <a:ea typeface="Times New Roman" pitchFamily="18" charset="0"/>
              </a:rPr>
              <a:t>สำหรับต้นไม้กระถางที่สอง ควรจัดตามแบบในรูปใดต่อไปนี้</a:t>
            </a:r>
            <a:endParaRPr lang="en-US" sz="4400" dirty="0">
              <a:solidFill>
                <a:srgbClr val="0000CC"/>
              </a:solidFill>
              <a:ea typeface="Times New Roman" pitchFamily="18" charset="0"/>
            </a:endParaRPr>
          </a:p>
        </p:txBody>
      </p:sp>
      <p:pic>
        <p:nvPicPr>
          <p:cNvPr id="22535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2205038"/>
            <a:ext cx="5400675" cy="410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6" name="Rectangle 7"/>
          <p:cNvSpPr>
            <a:spLocks noChangeArrowheads="1"/>
          </p:cNvSpPr>
          <p:nvPr/>
        </p:nvSpPr>
        <p:spPr bwMode="auto">
          <a:xfrm>
            <a:off x="889000" y="3937000"/>
            <a:ext cx="1082675" cy="16986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h-TH" sz="2000">
              <a:solidFill>
                <a:srgbClr val="000000"/>
              </a:solidFill>
              <a:latin typeface="TH Sarabun New" pitchFamily="34" charset="-34"/>
              <a:cs typeface="TH Sarabun New" pitchFamily="34" charset="-34"/>
            </a:endParaRPr>
          </a:p>
        </p:txBody>
      </p:sp>
      <p:sp>
        <p:nvSpPr>
          <p:cNvPr id="22537" name="Rectangle 8"/>
          <p:cNvSpPr>
            <a:spLocks noChangeArrowheads="1"/>
          </p:cNvSpPr>
          <p:nvPr/>
        </p:nvSpPr>
        <p:spPr bwMode="auto">
          <a:xfrm>
            <a:off x="952500" y="5997575"/>
            <a:ext cx="1084263" cy="16986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h-TH" sz="2000">
              <a:solidFill>
                <a:srgbClr val="000000"/>
              </a:solidFill>
              <a:latin typeface="TH Sarabun New" pitchFamily="34" charset="-34"/>
              <a:cs typeface="TH Sarabun New" pitchFamily="34" charset="-34"/>
            </a:endParaRPr>
          </a:p>
        </p:txBody>
      </p:sp>
      <p:sp>
        <p:nvSpPr>
          <p:cNvPr id="22538" name="Rectangle 9"/>
          <p:cNvSpPr>
            <a:spLocks noChangeArrowheads="1"/>
          </p:cNvSpPr>
          <p:nvPr/>
        </p:nvSpPr>
        <p:spPr bwMode="auto">
          <a:xfrm>
            <a:off x="2914650" y="5997575"/>
            <a:ext cx="984250" cy="16986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h-TH" sz="2000">
              <a:solidFill>
                <a:srgbClr val="000000"/>
              </a:solidFill>
              <a:latin typeface="TH Sarabun New" pitchFamily="34" charset="-34"/>
              <a:cs typeface="TH Sarabun New" pitchFamily="34" charset="-34"/>
            </a:endParaRPr>
          </a:p>
        </p:txBody>
      </p:sp>
      <p:sp>
        <p:nvSpPr>
          <p:cNvPr id="22539" name="Rectangle 10"/>
          <p:cNvSpPr>
            <a:spLocks noChangeArrowheads="1"/>
          </p:cNvSpPr>
          <p:nvPr/>
        </p:nvSpPr>
        <p:spPr bwMode="auto">
          <a:xfrm>
            <a:off x="2513013" y="3941763"/>
            <a:ext cx="1290637" cy="16986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h-TH" sz="2000">
              <a:solidFill>
                <a:srgbClr val="000000"/>
              </a:solidFill>
              <a:latin typeface="TH Sarabun New" pitchFamily="34" charset="-34"/>
              <a:cs typeface="TH Sarabun New" pitchFamily="34" charset="-34"/>
            </a:endParaRPr>
          </a:p>
        </p:txBody>
      </p:sp>
      <p:sp>
        <p:nvSpPr>
          <p:cNvPr id="22540" name="Rectangle 11"/>
          <p:cNvSpPr>
            <a:spLocks noChangeArrowheads="1"/>
          </p:cNvSpPr>
          <p:nvPr/>
        </p:nvSpPr>
        <p:spPr bwMode="auto">
          <a:xfrm>
            <a:off x="4579938" y="3943350"/>
            <a:ext cx="1084262" cy="1682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h-TH" sz="2000">
              <a:solidFill>
                <a:srgbClr val="000000"/>
              </a:solidFill>
              <a:latin typeface="TH Sarabun New" pitchFamily="34" charset="-34"/>
              <a:cs typeface="TH Sarabun New" pitchFamily="34" charset="-34"/>
            </a:endParaRPr>
          </a:p>
        </p:txBody>
      </p:sp>
      <p:sp>
        <p:nvSpPr>
          <p:cNvPr id="22541" name="Rectangle 12"/>
          <p:cNvSpPr>
            <a:spLocks noChangeArrowheads="1"/>
          </p:cNvSpPr>
          <p:nvPr/>
        </p:nvSpPr>
        <p:spPr bwMode="auto">
          <a:xfrm>
            <a:off x="4495800" y="2903538"/>
            <a:ext cx="1082675" cy="1682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h-TH" sz="2000">
              <a:solidFill>
                <a:srgbClr val="000000"/>
              </a:solidFill>
              <a:latin typeface="TH Sarabun New" pitchFamily="34" charset="-34"/>
              <a:cs typeface="TH Sarabun New" pitchFamily="34" charset="-34"/>
            </a:endParaRPr>
          </a:p>
        </p:txBody>
      </p:sp>
      <p:sp>
        <p:nvSpPr>
          <p:cNvPr id="22542" name="Rectangle 13"/>
          <p:cNvSpPr>
            <a:spLocks noChangeArrowheads="1"/>
          </p:cNvSpPr>
          <p:nvPr/>
        </p:nvSpPr>
        <p:spPr bwMode="auto">
          <a:xfrm>
            <a:off x="2616200" y="2898775"/>
            <a:ext cx="1084263" cy="1682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h-TH" sz="2000">
              <a:solidFill>
                <a:srgbClr val="000000"/>
              </a:solidFill>
              <a:latin typeface="TH Sarabun New" pitchFamily="34" charset="-34"/>
              <a:cs typeface="TH Sarabun New" pitchFamily="34" charset="-34"/>
            </a:endParaRPr>
          </a:p>
        </p:txBody>
      </p:sp>
      <p:sp>
        <p:nvSpPr>
          <p:cNvPr id="22543" name="Rectangle 14"/>
          <p:cNvSpPr>
            <a:spLocks noChangeArrowheads="1"/>
          </p:cNvSpPr>
          <p:nvPr/>
        </p:nvSpPr>
        <p:spPr bwMode="auto">
          <a:xfrm>
            <a:off x="623888" y="2728913"/>
            <a:ext cx="642937" cy="1682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h-TH" sz="2000">
              <a:solidFill>
                <a:srgbClr val="000000"/>
              </a:solidFill>
              <a:latin typeface="TH Sarabun New" pitchFamily="34" charset="-34"/>
              <a:cs typeface="TH Sarabun New" pitchFamily="34" charset="-34"/>
            </a:endParaRPr>
          </a:p>
        </p:txBody>
      </p:sp>
      <p:sp>
        <p:nvSpPr>
          <p:cNvPr id="22544" name="Rectangle 15"/>
          <p:cNvSpPr>
            <a:spLocks noChangeArrowheads="1"/>
          </p:cNvSpPr>
          <p:nvPr/>
        </p:nvSpPr>
        <p:spPr bwMode="auto">
          <a:xfrm>
            <a:off x="617538" y="4813300"/>
            <a:ext cx="642937" cy="1682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h-TH" sz="2000">
              <a:solidFill>
                <a:srgbClr val="000000"/>
              </a:solidFill>
              <a:latin typeface="TH Sarabun New" pitchFamily="34" charset="-34"/>
              <a:cs typeface="TH Sarabun New" pitchFamily="34" charset="-34"/>
            </a:endParaRPr>
          </a:p>
        </p:txBody>
      </p:sp>
      <p:sp>
        <p:nvSpPr>
          <p:cNvPr id="22545" name="Rectangle 16"/>
          <p:cNvSpPr>
            <a:spLocks noChangeArrowheads="1"/>
          </p:cNvSpPr>
          <p:nvPr/>
        </p:nvSpPr>
        <p:spPr bwMode="auto">
          <a:xfrm>
            <a:off x="2540000" y="4813300"/>
            <a:ext cx="642938" cy="1682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h-TH" sz="2000">
              <a:solidFill>
                <a:srgbClr val="000000"/>
              </a:solidFill>
              <a:latin typeface="TH Sarabun New" pitchFamily="34" charset="-34"/>
              <a:cs typeface="TH Sarabun New" pitchFamily="34" charset="-34"/>
            </a:endParaRPr>
          </a:p>
        </p:txBody>
      </p:sp>
      <p:sp>
        <p:nvSpPr>
          <p:cNvPr id="22546" name="Text Box 17"/>
          <p:cNvSpPr txBox="1">
            <a:spLocks noChangeArrowheads="1"/>
          </p:cNvSpPr>
          <p:nvPr/>
        </p:nvSpPr>
        <p:spPr bwMode="auto">
          <a:xfrm>
            <a:off x="2667000" y="2813050"/>
            <a:ext cx="923925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1200" b="1">
                <a:solidFill>
                  <a:srgbClr val="000000"/>
                </a:solidFill>
                <a:latin typeface="TH Sarabun New" pitchFamily="34" charset="-34"/>
                <a:cs typeface="TH Sarabun New" pitchFamily="34" charset="-34"/>
              </a:rPr>
              <a:t>ตู้มืด</a:t>
            </a:r>
            <a:endParaRPr lang="th-TH" sz="2000">
              <a:solidFill>
                <a:srgbClr val="000000"/>
              </a:solidFill>
              <a:latin typeface="TH Sarabun New" pitchFamily="34" charset="-34"/>
              <a:cs typeface="TH Sarabun New" pitchFamily="34" charset="-34"/>
            </a:endParaRPr>
          </a:p>
        </p:txBody>
      </p:sp>
      <p:sp>
        <p:nvSpPr>
          <p:cNvPr id="22547" name="Text Box 18"/>
          <p:cNvSpPr txBox="1">
            <a:spLocks noChangeArrowheads="1"/>
          </p:cNvSpPr>
          <p:nvPr/>
        </p:nvSpPr>
        <p:spPr bwMode="auto">
          <a:xfrm>
            <a:off x="4541838" y="2822575"/>
            <a:ext cx="925512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1200" b="1">
                <a:solidFill>
                  <a:srgbClr val="000000"/>
                </a:solidFill>
                <a:latin typeface="TH Sarabun New" pitchFamily="34" charset="-34"/>
                <a:cs typeface="TH Sarabun New" pitchFamily="34" charset="-34"/>
              </a:rPr>
              <a:t>ตู้มืด</a:t>
            </a:r>
            <a:endParaRPr lang="th-TH" sz="2000">
              <a:solidFill>
                <a:srgbClr val="000000"/>
              </a:solidFill>
              <a:latin typeface="TH Sarabun New" pitchFamily="34" charset="-34"/>
              <a:cs typeface="TH Sarabun New" pitchFamily="34" charset="-34"/>
            </a:endParaRPr>
          </a:p>
        </p:txBody>
      </p:sp>
      <p:sp>
        <p:nvSpPr>
          <p:cNvPr id="22548" name="Text Box 19"/>
          <p:cNvSpPr txBox="1">
            <a:spLocks noChangeArrowheads="1"/>
          </p:cNvSpPr>
          <p:nvPr/>
        </p:nvSpPr>
        <p:spPr bwMode="auto">
          <a:xfrm>
            <a:off x="2565400" y="3935413"/>
            <a:ext cx="1287463" cy="23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1200" b="1">
                <a:solidFill>
                  <a:srgbClr val="000000"/>
                </a:solidFill>
                <a:latin typeface="TH Sarabun New" pitchFamily="34" charset="-34"/>
                <a:cs typeface="TH Sarabun New" pitchFamily="34" charset="-34"/>
              </a:rPr>
              <a:t>ทราย ดิน และน้ำ</a:t>
            </a:r>
            <a:endParaRPr lang="th-TH" sz="2000">
              <a:solidFill>
                <a:srgbClr val="000000"/>
              </a:solidFill>
              <a:latin typeface="TH Sarabun New" pitchFamily="34" charset="-34"/>
              <a:cs typeface="TH Sarabun New" pitchFamily="34" charset="-34"/>
            </a:endParaRPr>
          </a:p>
        </p:txBody>
      </p:sp>
      <p:sp>
        <p:nvSpPr>
          <p:cNvPr id="22549" name="Text Box 20"/>
          <p:cNvSpPr txBox="1">
            <a:spLocks noChangeArrowheads="1"/>
          </p:cNvSpPr>
          <p:nvPr/>
        </p:nvSpPr>
        <p:spPr bwMode="auto">
          <a:xfrm>
            <a:off x="4654550" y="3935413"/>
            <a:ext cx="928688" cy="23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1200" b="1">
                <a:solidFill>
                  <a:srgbClr val="000000"/>
                </a:solidFill>
                <a:latin typeface="TH Sarabun New" pitchFamily="34" charset="-34"/>
                <a:cs typeface="TH Sarabun New" pitchFamily="34" charset="-34"/>
              </a:rPr>
              <a:t>ดิน และน้ำ</a:t>
            </a:r>
            <a:endParaRPr lang="th-TH" sz="2000">
              <a:solidFill>
                <a:srgbClr val="000000"/>
              </a:solidFill>
              <a:latin typeface="TH Sarabun New" pitchFamily="34" charset="-34"/>
              <a:cs typeface="TH Sarabun New" pitchFamily="34" charset="-34"/>
            </a:endParaRPr>
          </a:p>
        </p:txBody>
      </p:sp>
      <p:sp>
        <p:nvSpPr>
          <p:cNvPr id="22550" name="Text Box 21"/>
          <p:cNvSpPr txBox="1">
            <a:spLocks noChangeArrowheads="1"/>
          </p:cNvSpPr>
          <p:nvPr/>
        </p:nvSpPr>
        <p:spPr bwMode="auto">
          <a:xfrm>
            <a:off x="1074738" y="5992813"/>
            <a:ext cx="973137" cy="23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1200" b="1">
                <a:solidFill>
                  <a:srgbClr val="000000"/>
                </a:solidFill>
                <a:latin typeface="TH Sarabun New" pitchFamily="34" charset="-34"/>
                <a:cs typeface="TH Sarabun New" pitchFamily="34" charset="-34"/>
              </a:rPr>
              <a:t>ทราย และดิน</a:t>
            </a:r>
            <a:endParaRPr lang="th-TH" sz="2000">
              <a:solidFill>
                <a:srgbClr val="000000"/>
              </a:solidFill>
              <a:latin typeface="TH Sarabun New" pitchFamily="34" charset="-34"/>
              <a:cs typeface="TH Sarabun New" pitchFamily="34" charset="-34"/>
            </a:endParaRPr>
          </a:p>
        </p:txBody>
      </p:sp>
      <p:sp>
        <p:nvSpPr>
          <p:cNvPr id="22551" name="Text Box 22"/>
          <p:cNvSpPr txBox="1">
            <a:spLocks noChangeArrowheads="1"/>
          </p:cNvSpPr>
          <p:nvPr/>
        </p:nvSpPr>
        <p:spPr bwMode="auto">
          <a:xfrm>
            <a:off x="2997200" y="5997575"/>
            <a:ext cx="928688" cy="23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1200" b="1">
                <a:solidFill>
                  <a:srgbClr val="000000"/>
                </a:solidFill>
                <a:latin typeface="TH Sarabun New" pitchFamily="34" charset="-34"/>
                <a:cs typeface="TH Sarabun New" pitchFamily="34" charset="-34"/>
              </a:rPr>
              <a:t>ดิน และน้ำ</a:t>
            </a:r>
            <a:endParaRPr lang="th-TH" sz="2000">
              <a:solidFill>
                <a:srgbClr val="000000"/>
              </a:solidFill>
              <a:latin typeface="TH Sarabun New" pitchFamily="34" charset="-34"/>
              <a:cs typeface="TH Sarabun New" pitchFamily="34" charset="-34"/>
            </a:endParaRPr>
          </a:p>
        </p:txBody>
      </p:sp>
      <p:sp>
        <p:nvSpPr>
          <p:cNvPr id="22552" name="Text Box 23"/>
          <p:cNvSpPr txBox="1">
            <a:spLocks noChangeArrowheads="1"/>
          </p:cNvSpPr>
          <p:nvPr/>
        </p:nvSpPr>
        <p:spPr bwMode="auto">
          <a:xfrm>
            <a:off x="561975" y="2598738"/>
            <a:ext cx="769938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fontAlgn="base">
              <a:lnSpc>
                <a:spcPct val="88000"/>
              </a:lnSpc>
              <a:spcBef>
                <a:spcPct val="0"/>
              </a:spcBef>
              <a:spcAft>
                <a:spcPct val="0"/>
              </a:spcAft>
            </a:pPr>
            <a:r>
              <a:rPr lang="th-TH" sz="1200" b="1" dirty="0">
                <a:solidFill>
                  <a:srgbClr val="000000"/>
                </a:solidFill>
                <a:latin typeface="TH Sarabun New" pitchFamily="34" charset="-34"/>
                <a:cs typeface="TH Sarabun New" pitchFamily="34" charset="-34"/>
              </a:rPr>
              <a:t>แสง อาทิตย์</a:t>
            </a:r>
            <a:endParaRPr lang="th-TH" sz="2000" dirty="0">
              <a:solidFill>
                <a:srgbClr val="000000"/>
              </a:solidFill>
              <a:latin typeface="TH Sarabun New" pitchFamily="34" charset="-34"/>
              <a:cs typeface="TH Sarabun New" pitchFamily="34" charset="-34"/>
            </a:endParaRPr>
          </a:p>
        </p:txBody>
      </p:sp>
      <p:sp>
        <p:nvSpPr>
          <p:cNvPr id="22553" name="Text Box 24"/>
          <p:cNvSpPr txBox="1">
            <a:spLocks noChangeArrowheads="1"/>
          </p:cNvSpPr>
          <p:nvPr/>
        </p:nvSpPr>
        <p:spPr bwMode="auto">
          <a:xfrm>
            <a:off x="1108075" y="3930650"/>
            <a:ext cx="928688" cy="23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1200" b="1">
                <a:solidFill>
                  <a:srgbClr val="000000"/>
                </a:solidFill>
                <a:latin typeface="TH Sarabun New" pitchFamily="34" charset="-34"/>
                <a:cs typeface="TH Sarabun New" pitchFamily="34" charset="-34"/>
              </a:rPr>
              <a:t>ทราย และน้ำ</a:t>
            </a:r>
            <a:endParaRPr lang="th-TH" sz="2000">
              <a:solidFill>
                <a:srgbClr val="000000"/>
              </a:solidFill>
              <a:latin typeface="TH Sarabun New" pitchFamily="34" charset="-34"/>
              <a:cs typeface="TH Sarabun New" pitchFamily="34" charset="-34"/>
            </a:endParaRPr>
          </a:p>
        </p:txBody>
      </p:sp>
      <p:sp>
        <p:nvSpPr>
          <p:cNvPr id="22554" name="Text Box 25"/>
          <p:cNvSpPr txBox="1">
            <a:spLocks noChangeArrowheads="1"/>
          </p:cNvSpPr>
          <p:nvPr/>
        </p:nvSpPr>
        <p:spPr bwMode="auto">
          <a:xfrm>
            <a:off x="588963" y="4651375"/>
            <a:ext cx="769937" cy="40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fontAlgn="base">
              <a:lnSpc>
                <a:spcPct val="88000"/>
              </a:lnSpc>
              <a:spcBef>
                <a:spcPct val="0"/>
              </a:spcBef>
              <a:spcAft>
                <a:spcPct val="0"/>
              </a:spcAft>
            </a:pPr>
            <a:r>
              <a:rPr lang="th-TH" sz="1200" b="1">
                <a:solidFill>
                  <a:srgbClr val="000000"/>
                </a:solidFill>
                <a:latin typeface="TH Sarabun New" pitchFamily="34" charset="-34"/>
                <a:cs typeface="TH Sarabun New" pitchFamily="34" charset="-34"/>
              </a:rPr>
              <a:t>แสง อาทิตย์</a:t>
            </a:r>
            <a:endParaRPr lang="th-TH" sz="2000">
              <a:solidFill>
                <a:srgbClr val="000000"/>
              </a:solidFill>
              <a:latin typeface="TH Sarabun New" pitchFamily="34" charset="-34"/>
              <a:cs typeface="TH Sarabun New" pitchFamily="34" charset="-34"/>
            </a:endParaRPr>
          </a:p>
        </p:txBody>
      </p:sp>
      <p:sp>
        <p:nvSpPr>
          <p:cNvPr id="22555" name="Text Box 26"/>
          <p:cNvSpPr txBox="1">
            <a:spLocks noChangeArrowheads="1"/>
          </p:cNvSpPr>
          <p:nvPr/>
        </p:nvSpPr>
        <p:spPr bwMode="auto">
          <a:xfrm>
            <a:off x="2468563" y="4651375"/>
            <a:ext cx="769937" cy="404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fontAlgn="base">
              <a:lnSpc>
                <a:spcPct val="88000"/>
              </a:lnSpc>
              <a:spcBef>
                <a:spcPct val="0"/>
              </a:spcBef>
              <a:spcAft>
                <a:spcPct val="0"/>
              </a:spcAft>
            </a:pPr>
            <a:r>
              <a:rPr lang="th-TH" sz="1200" b="1">
                <a:solidFill>
                  <a:srgbClr val="000000"/>
                </a:solidFill>
                <a:latin typeface="TH Sarabun New" pitchFamily="34" charset="-34"/>
                <a:cs typeface="TH Sarabun New" pitchFamily="34" charset="-34"/>
              </a:rPr>
              <a:t>แสง อาทิตย์</a:t>
            </a:r>
            <a:endParaRPr lang="th-TH" sz="2000">
              <a:solidFill>
                <a:srgbClr val="000000"/>
              </a:solidFill>
              <a:latin typeface="TH Sarabun New" pitchFamily="34" charset="-34"/>
              <a:cs typeface="TH Sarabun New" pitchFamily="34" charset="-34"/>
            </a:endParaRPr>
          </a:p>
        </p:txBody>
      </p:sp>
      <p:sp>
        <p:nvSpPr>
          <p:cNvPr id="22556" name="Text Box 2"/>
          <p:cNvSpPr txBox="1">
            <a:spLocks noChangeArrowheads="1"/>
          </p:cNvSpPr>
          <p:nvPr/>
        </p:nvSpPr>
        <p:spPr bwMode="auto">
          <a:xfrm>
            <a:off x="119063" y="6362700"/>
            <a:ext cx="488498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th-TH" sz="2400" b="1" dirty="0">
                <a:solidFill>
                  <a:srgbClr val="000000"/>
                </a:solidFill>
              </a:rPr>
              <a:t>ที่มา</a:t>
            </a:r>
            <a:r>
              <a:rPr lang="en-US" sz="2400" b="1" dirty="0">
                <a:solidFill>
                  <a:srgbClr val="000000"/>
                </a:solidFill>
              </a:rPr>
              <a:t>: </a:t>
            </a:r>
            <a:r>
              <a:rPr lang="th-TH" sz="2400" b="1" dirty="0" smtClean="0">
                <a:solidFill>
                  <a:srgbClr val="000000"/>
                </a:solidFill>
              </a:rPr>
              <a:t>ดัดแปลงจากข้อสอบโครงการ </a:t>
            </a:r>
            <a:r>
              <a:rPr lang="en-US" sz="2400" b="1" dirty="0" smtClean="0">
                <a:solidFill>
                  <a:srgbClr val="000000"/>
                </a:solidFill>
              </a:rPr>
              <a:t>TIMSS, Grade 8</a:t>
            </a:r>
            <a:endParaRPr lang="th-TH" sz="2400" b="1" dirty="0">
              <a:solidFill>
                <a:srgbClr val="000000"/>
              </a:solidFill>
            </a:endParaRPr>
          </a:p>
        </p:txBody>
      </p:sp>
      <p:sp>
        <p:nvSpPr>
          <p:cNvPr id="53" name="TextBox 52"/>
          <p:cNvSpPr txBox="1">
            <a:spLocks noChangeArrowheads="1"/>
          </p:cNvSpPr>
          <p:nvPr/>
        </p:nvSpPr>
        <p:spPr bwMode="auto">
          <a:xfrm>
            <a:off x="6747310" y="6108700"/>
            <a:ext cx="1846980" cy="49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tIns="108000" bIns="0">
            <a:spAutoFit/>
          </a:bodyPr>
          <a:lstStyle/>
          <a:p>
            <a:pPr fontAlgn="base">
              <a:lnSpc>
                <a:spcPts val="3000"/>
              </a:lnSpc>
              <a:spcBef>
                <a:spcPct val="0"/>
              </a:spcBef>
              <a:spcAft>
                <a:spcPct val="0"/>
              </a:spcAft>
            </a:pPr>
            <a:r>
              <a:rPr lang="th-TH" sz="2400" b="1" dirty="0">
                <a:solidFill>
                  <a:srgbClr val="000000"/>
                </a:solidFill>
              </a:rPr>
              <a:t>ตัวชี้วัด</a:t>
            </a:r>
            <a:r>
              <a:rPr lang="en-US" sz="2400" b="1" dirty="0" smtClean="0">
                <a:solidFill>
                  <a:srgbClr val="000000"/>
                </a:solidFill>
              </a:rPr>
              <a:t>:</a:t>
            </a:r>
            <a:r>
              <a:rPr lang="en-US" sz="2400" dirty="0" smtClean="0">
                <a:solidFill>
                  <a:srgbClr val="000000"/>
                </a:solidFill>
              </a:rPr>
              <a:t> </a:t>
            </a:r>
            <a:r>
              <a:rPr lang="th-TH" sz="2400" dirty="0">
                <a:solidFill>
                  <a:srgbClr val="000000"/>
                </a:solidFill>
              </a:rPr>
              <a:t>ว8.1 </a:t>
            </a:r>
            <a:r>
              <a:rPr lang="th-TH" sz="2400" dirty="0" smtClean="0">
                <a:solidFill>
                  <a:srgbClr val="000000"/>
                </a:solidFill>
              </a:rPr>
              <a:t>ป.6/2</a:t>
            </a:r>
            <a:endParaRPr lang="th-TH" sz="2400" dirty="0">
              <a:solidFill>
                <a:srgbClr val="000000"/>
              </a:solidFill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612775" y="2347913"/>
            <a:ext cx="215900" cy="2159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000">
              <a:solidFill>
                <a:srgbClr val="FFFFFF"/>
              </a:solidFill>
              <a:latin typeface="TH Sarabun New" pitchFamily="34" charset="-34"/>
              <a:cs typeface="TH Sarabun New" pitchFamily="34" charset="-34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2413000" y="2347913"/>
            <a:ext cx="215900" cy="2159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000">
              <a:solidFill>
                <a:srgbClr val="FFFFFF"/>
              </a:solidFill>
              <a:latin typeface="TH Sarabun New" pitchFamily="34" charset="-34"/>
              <a:cs typeface="TH Sarabun New" pitchFamily="34" charset="-34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4213225" y="2347913"/>
            <a:ext cx="287338" cy="2159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000">
              <a:solidFill>
                <a:srgbClr val="FFFFFF"/>
              </a:solidFill>
              <a:latin typeface="TH Sarabun New" pitchFamily="34" charset="-34"/>
              <a:cs typeface="TH Sarabun New" pitchFamily="34" charset="-34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612775" y="4437063"/>
            <a:ext cx="215900" cy="2159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000">
              <a:solidFill>
                <a:srgbClr val="FFFFFF"/>
              </a:solidFill>
              <a:latin typeface="TH Sarabun New" pitchFamily="34" charset="-34"/>
              <a:cs typeface="TH Sarabun New" pitchFamily="34" charset="-34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2457450" y="4448175"/>
            <a:ext cx="215900" cy="2159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000">
              <a:solidFill>
                <a:srgbClr val="FFFFFF"/>
              </a:solidFill>
              <a:latin typeface="TH Sarabun New" pitchFamily="34" charset="-34"/>
              <a:cs typeface="TH Sarabun New" pitchFamily="34" charset="-34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2354199" y="4342511"/>
            <a:ext cx="360363" cy="360363"/>
          </a:xfrm>
          <a:prstGeom prst="ellipse">
            <a:avLst/>
          </a:pr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000">
              <a:solidFill>
                <a:srgbClr val="FFFFFF"/>
              </a:solidFill>
              <a:latin typeface="TH Sarabun New" pitchFamily="34" charset="-34"/>
              <a:cs typeface="TH Sarabun New" pitchFamily="34" charset="-34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96888" y="2212975"/>
            <a:ext cx="503237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400" b="1" dirty="0" smtClean="0">
                <a:solidFill>
                  <a:srgbClr val="000000"/>
                </a:solidFill>
              </a:rPr>
              <a:t>ก.</a:t>
            </a:r>
            <a:endParaRPr lang="en-US" sz="2400" b="1" dirty="0">
              <a:solidFill>
                <a:srgbClr val="000000"/>
              </a:solidFill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2268538" y="2212975"/>
            <a:ext cx="504825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400" b="1" dirty="0" smtClean="0">
                <a:solidFill>
                  <a:srgbClr val="000000"/>
                </a:solidFill>
              </a:rPr>
              <a:t>ข.</a:t>
            </a:r>
            <a:endParaRPr lang="en-US" sz="2400" b="1" dirty="0">
              <a:solidFill>
                <a:srgbClr val="000000"/>
              </a:solidFill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4087813" y="2212975"/>
            <a:ext cx="503237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400" b="1" dirty="0" smtClean="0">
                <a:solidFill>
                  <a:srgbClr val="000000"/>
                </a:solidFill>
              </a:rPr>
              <a:t>ค.</a:t>
            </a:r>
            <a:endParaRPr lang="en-US" sz="2400" b="1" dirty="0">
              <a:solidFill>
                <a:srgbClr val="000000"/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474663" y="4298950"/>
            <a:ext cx="504825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400" b="1" dirty="0" smtClean="0">
                <a:solidFill>
                  <a:srgbClr val="000000"/>
                </a:solidFill>
              </a:rPr>
              <a:t>ง.</a:t>
            </a:r>
            <a:endParaRPr lang="en-US" sz="2400" b="1" dirty="0">
              <a:solidFill>
                <a:srgbClr val="000000"/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2301875" y="4313238"/>
            <a:ext cx="503238" cy="457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400" b="1" dirty="0" smtClean="0">
                <a:solidFill>
                  <a:srgbClr val="000000"/>
                </a:solidFill>
              </a:rPr>
              <a:t>จ.</a:t>
            </a:r>
            <a:endParaRPr lang="en-US" sz="24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286629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48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9712" y="260648"/>
            <a:ext cx="5497785" cy="632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49523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539552" y="-99392"/>
            <a:ext cx="813690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th-TH" sz="4800" b="1" dirty="0">
                <a:solidFill>
                  <a:srgbClr val="C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ตัวอย่างข้อสอบในระดับชาติและนานาชาติ</a:t>
            </a:r>
          </a:p>
        </p:txBody>
      </p:sp>
      <p:pic>
        <p:nvPicPr>
          <p:cNvPr id="3" name="รูปภาพ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836712"/>
            <a:ext cx="6696744" cy="3009680"/>
          </a:xfrm>
          <a:prstGeom prst="rect">
            <a:avLst/>
          </a:prstGeom>
        </p:spPr>
      </p:pic>
      <p:pic>
        <p:nvPicPr>
          <p:cNvPr id="7" name="รูปภาพ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3648" y="3786856"/>
            <a:ext cx="6559584" cy="2918479"/>
          </a:xfrm>
          <a:prstGeom prst="rect">
            <a:avLst/>
          </a:prstGeom>
        </p:spPr>
      </p:pic>
      <p:pic>
        <p:nvPicPr>
          <p:cNvPr id="6" name="รูปภาพ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75289" y="6381328"/>
            <a:ext cx="2592059" cy="648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621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โจทย์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44293" y="814968"/>
            <a:ext cx="1615739" cy="1821944"/>
          </a:xfrm>
          <a:prstGeom prst="rect">
            <a:avLst/>
          </a:prstGeom>
        </p:spPr>
      </p:pic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44016" y="373887"/>
            <a:ext cx="903649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3200" b="1" dirty="0" smtClean="0">
                <a:solidFill>
                  <a:srgbClr val="000000"/>
                </a:solidFill>
                <a:ea typeface="Times New Roman" pitchFamily="18" charset="0"/>
              </a:rPr>
              <a:t>โจทย์   </a:t>
            </a:r>
            <a:r>
              <a:rPr lang="th-TH" sz="3200" dirty="0" smtClean="0">
                <a:solidFill>
                  <a:srgbClr val="000000"/>
                </a:solidFill>
                <a:ea typeface="Times New Roman" pitchFamily="18" charset="0"/>
              </a:rPr>
              <a:t>คน 3 คน ถือลูกบอลยืนอยู่ที่ตำแหน่งต่างๆ บนโลกดังภาพ</a:t>
            </a:r>
          </a:p>
        </p:txBody>
      </p:sp>
      <p:sp>
        <p:nvSpPr>
          <p:cNvPr id="5" name="Rectangle 4"/>
          <p:cNvSpPr/>
          <p:nvPr/>
        </p:nvSpPr>
        <p:spPr>
          <a:xfrm>
            <a:off x="107504" y="2564904"/>
            <a:ext cx="903649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3200" dirty="0" smtClean="0">
                <a:solidFill>
                  <a:srgbClr val="000000"/>
                </a:solidFill>
                <a:ea typeface="Times New Roman" pitchFamily="18" charset="0"/>
              </a:rPr>
              <a:t>ถ้าคนเหล่านั้นปล่อยลูกบอล ภาพใดต่อไปนี้แสดงทิศทางที่ลูกบอลตกได้ดีที่สุด </a:t>
            </a:r>
            <a:endParaRPr lang="en-US" sz="3200" dirty="0">
              <a:solidFill>
                <a:srgbClr val="000000"/>
              </a:solidFill>
            </a:endParaRPr>
          </a:p>
        </p:txBody>
      </p:sp>
      <p:grpSp>
        <p:nvGrpSpPr>
          <p:cNvPr id="2" name="กลุ่ม 1"/>
          <p:cNvGrpSpPr/>
          <p:nvPr/>
        </p:nvGrpSpPr>
        <p:grpSpPr>
          <a:xfrm>
            <a:off x="1549952" y="3212976"/>
            <a:ext cx="5182288" cy="2940327"/>
            <a:chOff x="818440" y="3356992"/>
            <a:chExt cx="5182288" cy="2940327"/>
          </a:xfrm>
        </p:grpSpPr>
        <p:sp>
          <p:nvSpPr>
            <p:cNvPr id="6" name="TextBox 5"/>
            <p:cNvSpPr txBox="1"/>
            <p:nvPr/>
          </p:nvSpPr>
          <p:spPr>
            <a:xfrm>
              <a:off x="818440" y="3660588"/>
              <a:ext cx="503237" cy="46196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th-TH" sz="2400" dirty="0" smtClean="0">
                  <a:solidFill>
                    <a:srgbClr val="000000"/>
                  </a:solidFill>
                </a:rPr>
                <a:t>ก.</a:t>
              </a:r>
              <a:endParaRPr 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4427984" y="3654673"/>
              <a:ext cx="503237" cy="46196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th-TH" sz="2400" dirty="0" smtClean="0">
                  <a:solidFill>
                    <a:srgbClr val="000000"/>
                  </a:solidFill>
                </a:rPr>
                <a:t>ข.</a:t>
              </a:r>
              <a:endParaRPr 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827584" y="5271293"/>
              <a:ext cx="503237" cy="46196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th-TH" sz="2400" dirty="0" smtClean="0">
                  <a:solidFill>
                    <a:srgbClr val="000000"/>
                  </a:solidFill>
                </a:rPr>
                <a:t>ค.</a:t>
              </a:r>
              <a:endParaRPr 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4437128" y="5265378"/>
              <a:ext cx="503237" cy="46196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th-TH" sz="2400" dirty="0" smtClean="0">
                  <a:solidFill>
                    <a:srgbClr val="000000"/>
                  </a:solidFill>
                </a:rPr>
                <a:t>ง.</a:t>
              </a:r>
              <a:endParaRPr lang="en-US" sz="2400" dirty="0">
                <a:solidFill>
                  <a:srgbClr val="000000"/>
                </a:solidFill>
              </a:endParaRPr>
            </a:p>
          </p:txBody>
        </p:sp>
        <p:pic>
          <p:nvPicPr>
            <p:cNvPr id="11" name="Picture 10" descr="1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47664" y="3356992"/>
              <a:ext cx="1008112" cy="1428159"/>
            </a:xfrm>
            <a:prstGeom prst="rect">
              <a:avLst/>
            </a:prstGeom>
          </p:spPr>
        </p:pic>
        <p:pic>
          <p:nvPicPr>
            <p:cNvPr id="12" name="Picture 11" descr="2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992616" y="3356992"/>
              <a:ext cx="1008112" cy="1428159"/>
            </a:xfrm>
            <a:prstGeom prst="rect">
              <a:avLst/>
            </a:prstGeom>
          </p:spPr>
        </p:pic>
        <p:pic>
          <p:nvPicPr>
            <p:cNvPr id="13" name="Picture 12" descr="3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547664" y="4869160"/>
              <a:ext cx="1008112" cy="1428159"/>
            </a:xfrm>
            <a:prstGeom prst="rect">
              <a:avLst/>
            </a:prstGeom>
          </p:spPr>
        </p:pic>
        <p:pic>
          <p:nvPicPr>
            <p:cNvPr id="14" name="Picture 13" descr="4.jp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992616" y="4797152"/>
              <a:ext cx="1008112" cy="1428159"/>
            </a:xfrm>
            <a:prstGeom prst="rect">
              <a:avLst/>
            </a:prstGeom>
          </p:spPr>
        </p:pic>
        <p:sp>
          <p:nvSpPr>
            <p:cNvPr id="15" name="Oval 14"/>
            <p:cNvSpPr/>
            <p:nvPr/>
          </p:nvSpPr>
          <p:spPr>
            <a:xfrm>
              <a:off x="4505704" y="5301208"/>
              <a:ext cx="360363" cy="360363"/>
            </a:xfrm>
            <a:prstGeom prst="ellipse">
              <a:avLst/>
            </a:prstGeom>
            <a:noFill/>
            <a:ln w="3492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000">
                <a:solidFill>
                  <a:srgbClr val="FFFFFF"/>
                </a:solidFill>
              </a:endParaRPr>
            </a:p>
          </p:txBody>
        </p:sp>
      </p:grpSp>
      <p:sp>
        <p:nvSpPr>
          <p:cNvPr id="16" name="Text Box 2"/>
          <p:cNvSpPr txBox="1">
            <a:spLocks noChangeArrowheads="1"/>
          </p:cNvSpPr>
          <p:nvPr/>
        </p:nvSpPr>
        <p:spPr bwMode="auto">
          <a:xfrm>
            <a:off x="119063" y="6362700"/>
            <a:ext cx="488498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th-TH" sz="2400" b="1" dirty="0">
                <a:solidFill>
                  <a:srgbClr val="000000"/>
                </a:solidFill>
              </a:rPr>
              <a:t>ที่มา</a:t>
            </a:r>
            <a:r>
              <a:rPr lang="en-US" sz="2400" b="1" dirty="0">
                <a:solidFill>
                  <a:srgbClr val="000000"/>
                </a:solidFill>
              </a:rPr>
              <a:t>: </a:t>
            </a:r>
            <a:r>
              <a:rPr lang="th-TH" sz="2400" b="1" dirty="0" smtClean="0">
                <a:solidFill>
                  <a:srgbClr val="000000"/>
                </a:solidFill>
              </a:rPr>
              <a:t>ดัดแปลงจากข้อสอบโครงการ </a:t>
            </a:r>
            <a:r>
              <a:rPr lang="en-US" sz="2400" b="1" dirty="0" smtClean="0">
                <a:solidFill>
                  <a:srgbClr val="000000"/>
                </a:solidFill>
              </a:rPr>
              <a:t>TIMSS, Grade 8</a:t>
            </a:r>
            <a:endParaRPr lang="th-TH" sz="2400" b="1" dirty="0">
              <a:solidFill>
                <a:srgbClr val="000000"/>
              </a:solidFill>
            </a:endParaRP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6804248" y="6225311"/>
            <a:ext cx="1850186" cy="49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tIns="108000" bIns="0">
            <a:spAutoFit/>
          </a:bodyPr>
          <a:lstStyle/>
          <a:p>
            <a:pPr fontAlgn="base">
              <a:lnSpc>
                <a:spcPts val="3000"/>
              </a:lnSpc>
              <a:spcBef>
                <a:spcPct val="0"/>
              </a:spcBef>
              <a:spcAft>
                <a:spcPct val="0"/>
              </a:spcAft>
            </a:pPr>
            <a:r>
              <a:rPr lang="th-TH" sz="2400" b="1" dirty="0">
                <a:solidFill>
                  <a:srgbClr val="000000"/>
                </a:solidFill>
              </a:rPr>
              <a:t>ตัวชี้วัด</a:t>
            </a:r>
            <a:r>
              <a:rPr lang="en-US" sz="2400" b="1" dirty="0">
                <a:solidFill>
                  <a:srgbClr val="000000"/>
                </a:solidFill>
              </a:rPr>
              <a:t>: </a:t>
            </a:r>
            <a:r>
              <a:rPr lang="th-TH" sz="2400" dirty="0" smtClean="0">
                <a:solidFill>
                  <a:srgbClr val="000000"/>
                </a:solidFill>
              </a:rPr>
              <a:t>ว 4.1ป.3/2</a:t>
            </a:r>
            <a:endParaRPr lang="th-TH" sz="2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1108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มุมมน 6"/>
          <p:cNvSpPr/>
          <p:nvPr/>
        </p:nvSpPr>
        <p:spPr>
          <a:xfrm>
            <a:off x="571472" y="571500"/>
            <a:ext cx="8143932" cy="8572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1">
              <a:spcBef>
                <a:spcPct val="20000"/>
              </a:spcBef>
              <a:spcAft>
                <a:spcPts val="0"/>
              </a:spcAft>
              <a:defRPr/>
            </a:pPr>
            <a:r>
              <a:rPr kumimoji="1" lang="en-US" sz="44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2. </a:t>
            </a:r>
            <a:r>
              <a:rPr kumimoji="1" lang="th-TH" sz="44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แบบเลือกหลายคำตอบ </a:t>
            </a:r>
            <a:r>
              <a:rPr kumimoji="1" lang="th-TH" sz="4400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kumimoji="1" lang="en-US" sz="44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Multiple-selection)</a:t>
            </a:r>
            <a:endParaRPr kumimoji="1" lang="th-TH" sz="44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ชื่อเรื่องรอง 2"/>
          <p:cNvSpPr txBox="1">
            <a:spLocks/>
          </p:cNvSpPr>
          <p:nvPr/>
        </p:nvSpPr>
        <p:spPr bwMode="auto">
          <a:xfrm>
            <a:off x="2000232" y="2357445"/>
            <a:ext cx="6643734" cy="2071687"/>
          </a:xfrm>
          <a:prstGeom prst="rect">
            <a:avLst/>
          </a:prstGeom>
          <a:noFill/>
          <a:ln w="9525">
            <a:solidFill>
              <a:srgbClr val="FF00FF"/>
            </a:solidFill>
            <a:miter lim="800000"/>
            <a:headEnd/>
            <a:tailEnd/>
          </a:ln>
        </p:spPr>
        <p:txBody>
          <a:bodyPr/>
          <a:lstStyle/>
          <a:p>
            <a:pPr latinLnBrk="1"/>
            <a:r>
              <a:rPr kumimoji="1" lang="th-TH" sz="44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     เป็นลักษณะข้อสอบเลือกตอบ </a:t>
            </a:r>
            <a:r>
              <a:rPr kumimoji="1" lang="th-TH" sz="44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ที่มีข้อคำถามเอื้อให้คิดคำตอบได้</a:t>
            </a:r>
            <a:r>
              <a:rPr kumimoji="1" lang="th-TH" sz="44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หลากหลายคำ</a:t>
            </a:r>
            <a:r>
              <a:rPr kumimoji="1" lang="th-TH" sz="44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ต</a:t>
            </a:r>
            <a:r>
              <a:rPr kumimoji="1" lang="th-TH" sz="44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อบ </a:t>
            </a:r>
            <a:r>
              <a:rPr kumimoji="1" lang="th-TH" sz="44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มีคำตอบถูกมากกว่า </a:t>
            </a:r>
            <a:r>
              <a:rPr kumimoji="1" lang="th-TH" sz="44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1 </a:t>
            </a:r>
            <a:r>
              <a:rPr kumimoji="1" lang="th-TH" sz="44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คำตอบ</a:t>
            </a:r>
            <a:endParaRPr kumimoji="1" lang="en-US" sz="4400" dirty="0">
              <a:solidFill>
                <a:prstClr val="black"/>
              </a:solidFill>
              <a:latin typeface="TH SarabunPSK" pitchFamily="34" charset="-34"/>
              <a:ea typeface="Gulim" pitchFamily="34" charset="-127"/>
              <a:cs typeface="TH SarabunPSK" pitchFamily="34" charset="-34"/>
            </a:endParaRPr>
          </a:p>
          <a:p>
            <a:pPr latinLnBrk="1"/>
            <a:r>
              <a:rPr kumimoji="1" lang="en-US" sz="44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 </a:t>
            </a:r>
            <a:endParaRPr kumimoji="1" lang="en-US" sz="4400" dirty="0">
              <a:solidFill>
                <a:prstClr val="black"/>
              </a:solidFill>
              <a:latin typeface="TH SarabunPSK" pitchFamily="34" charset="-34"/>
              <a:ea typeface="Gulim" pitchFamily="34" charset="-127"/>
              <a:cs typeface="TH SarabunPSK" pitchFamily="34" charset="-34"/>
            </a:endParaRPr>
          </a:p>
          <a:p>
            <a:pPr latinLnBrk="1"/>
            <a:r>
              <a:rPr kumimoji="1" lang="en-US" sz="44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 </a:t>
            </a:r>
            <a:endParaRPr kumimoji="1" lang="en-US" sz="4400" dirty="0">
              <a:solidFill>
                <a:prstClr val="black"/>
              </a:solidFill>
              <a:latin typeface="TH SarabunPSK" pitchFamily="34" charset="-34"/>
              <a:ea typeface="Gulim" pitchFamily="34" charset="-127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999009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131840" y="4749628"/>
            <a:ext cx="5793206" cy="830997"/>
          </a:xfrm>
          <a:prstGeom prst="rect">
            <a:avLst/>
          </a:prstGeom>
          <a:solidFill>
            <a:srgbClr val="66FF33"/>
          </a:solidFill>
        </p:spPr>
        <p:txBody>
          <a:bodyPr wrap="square" rtlCol="0">
            <a:spAutoFit/>
          </a:bodyPr>
          <a:lstStyle/>
          <a:p>
            <a:pPr latinLnBrk="1"/>
            <a:r>
              <a:rPr kumimoji="1" lang="th-TH" sz="2400" b="1" u="sng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การให้คะแนน</a:t>
            </a:r>
            <a:r>
              <a:rPr kumimoji="1" lang="th-TH" sz="24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   	ตอบถูก ได้ </a:t>
            </a:r>
            <a:r>
              <a:rPr kumimoji="1" lang="en-US" sz="24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 1 </a:t>
            </a:r>
            <a:r>
              <a:rPr kumimoji="1" lang="th-TH" sz="24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คะแนน  </a:t>
            </a:r>
          </a:p>
          <a:p>
            <a:pPr latinLnBrk="1"/>
            <a:r>
              <a:rPr kumimoji="1" lang="th-TH" sz="24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		ตอบผิด ได้ </a:t>
            </a:r>
            <a:r>
              <a:rPr kumimoji="1" lang="en-US" sz="24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-1 </a:t>
            </a:r>
            <a:r>
              <a:rPr kumimoji="1" lang="th-TH" sz="24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คะแนน</a:t>
            </a:r>
            <a:endParaRPr kumimoji="1" lang="th-TH" sz="2400" b="1" dirty="0">
              <a:solidFill>
                <a:prstClr val="black"/>
              </a:solidFill>
              <a:latin typeface="TH SarabunPSK" pitchFamily="34" charset="-34"/>
              <a:ea typeface="Gulim" pitchFamily="34" charset="-127"/>
              <a:cs typeface="TH SarabunPSK" pitchFamily="34" charset="-34"/>
            </a:endParaRP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539552" y="980728"/>
            <a:ext cx="8072494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tabLst>
                <a:tab pos="1063625" algn="l"/>
              </a:tabLst>
            </a:pPr>
            <a:r>
              <a:rPr lang="th-TH" sz="36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ข้อที่ 0. ปัจจัยใดบ้างที่ทำให้ภาพมีลักษณะเป็น 3 มิติ </a:t>
            </a:r>
            <a:endParaRPr lang="en-US" sz="1800" b="1" dirty="0" smtClean="0">
              <a:solidFill>
                <a:prstClr val="black"/>
              </a:solidFill>
              <a:ea typeface="Gulim" pitchFamily="34" charset="-127"/>
            </a:endParaRPr>
          </a:p>
          <a:p>
            <a:pPr eaLnBrk="0" hangingPunct="0">
              <a:tabLst>
                <a:tab pos="1063625" algn="l"/>
              </a:tabLst>
            </a:pPr>
            <a:r>
              <a:rPr lang="th-TH" sz="36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	๑. น้ำหนักสี</a:t>
            </a:r>
            <a:endParaRPr lang="en-US" sz="1800" b="1" dirty="0" smtClean="0">
              <a:solidFill>
                <a:prstClr val="black"/>
              </a:solidFill>
              <a:ea typeface="Gulim" pitchFamily="34" charset="-127"/>
            </a:endParaRPr>
          </a:p>
          <a:p>
            <a:pPr eaLnBrk="0" hangingPunct="0">
              <a:tabLst>
                <a:tab pos="1063625" algn="l"/>
              </a:tabLst>
            </a:pPr>
            <a:r>
              <a:rPr lang="th-TH" sz="36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	๒. </a:t>
            </a:r>
            <a:r>
              <a:rPr lang="th-TH" sz="36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ประเภทของสี</a:t>
            </a:r>
            <a:endParaRPr lang="en-US" sz="1800" b="1" dirty="0">
              <a:solidFill>
                <a:prstClr val="black"/>
              </a:solidFill>
              <a:ea typeface="Gulim" pitchFamily="34" charset="-127"/>
            </a:endParaRPr>
          </a:p>
          <a:p>
            <a:pPr eaLnBrk="0" hangingPunct="0">
              <a:tabLst>
                <a:tab pos="1063625" algn="l"/>
              </a:tabLst>
            </a:pPr>
            <a:r>
              <a:rPr lang="th-TH" sz="36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	๓. </a:t>
            </a:r>
            <a:r>
              <a:rPr lang="th-TH" sz="36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ระยะของภาพ</a:t>
            </a:r>
            <a:endParaRPr lang="en-US" sz="1800" b="1" dirty="0">
              <a:solidFill>
                <a:prstClr val="black"/>
              </a:solidFill>
              <a:ea typeface="Gulim" pitchFamily="34" charset="-127"/>
            </a:endParaRPr>
          </a:p>
          <a:p>
            <a:pPr eaLnBrk="0" hangingPunct="0">
              <a:tabLst>
                <a:tab pos="1063625" algn="l"/>
              </a:tabLst>
            </a:pPr>
            <a:r>
              <a:rPr lang="th-TH" sz="36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	๔. </a:t>
            </a:r>
            <a:r>
              <a:rPr lang="th-TH" sz="36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แสงเงาในภาพ</a:t>
            </a:r>
            <a:endParaRPr lang="en-US" sz="1800" b="1" dirty="0">
              <a:solidFill>
                <a:prstClr val="black"/>
              </a:solidFill>
              <a:ea typeface="Gulim" pitchFamily="34" charset="-127"/>
            </a:endParaRPr>
          </a:p>
          <a:p>
            <a:pPr eaLnBrk="0" hangingPunct="0">
              <a:tabLst>
                <a:tab pos="1063625" algn="l"/>
              </a:tabLst>
            </a:pPr>
            <a:endParaRPr lang="en-US" sz="6000" b="1" dirty="0" smtClean="0">
              <a:solidFill>
                <a:prstClr val="black"/>
              </a:solidFill>
              <a:ea typeface="Gulim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98026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118945" y="1340768"/>
            <a:ext cx="9008598" cy="3231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tabLst>
                <a:tab pos="1063625" algn="l"/>
              </a:tabLst>
            </a:pPr>
            <a:r>
              <a:rPr lang="th-TH" sz="34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ข้อที่ 0. วงดนตรีปี่พาทย์ใช้เครื่องดนตรีประเภทใดเป็นหลัก (ตอบ 2 คำตอบ) </a:t>
            </a:r>
            <a:endParaRPr lang="en-US" sz="3400" b="1" dirty="0" smtClean="0">
              <a:solidFill>
                <a:prstClr val="black"/>
              </a:solidFill>
              <a:ea typeface="Gulim" pitchFamily="34" charset="-127"/>
            </a:endParaRPr>
          </a:p>
          <a:p>
            <a:pPr eaLnBrk="0" hangingPunct="0">
              <a:tabLst>
                <a:tab pos="1063625" algn="l"/>
              </a:tabLst>
            </a:pPr>
            <a:r>
              <a:rPr lang="th-TH" sz="34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	๑. เครื่องดีด</a:t>
            </a:r>
            <a:endParaRPr lang="en-US" sz="3400" b="1" dirty="0" smtClean="0">
              <a:solidFill>
                <a:prstClr val="black"/>
              </a:solidFill>
              <a:ea typeface="Gulim" pitchFamily="34" charset="-127"/>
            </a:endParaRPr>
          </a:p>
          <a:p>
            <a:pPr eaLnBrk="0" hangingPunct="0">
              <a:tabLst>
                <a:tab pos="1063625" algn="l"/>
              </a:tabLst>
            </a:pPr>
            <a:r>
              <a:rPr lang="th-TH" sz="34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	๒. เครื่องสี</a:t>
            </a:r>
            <a:endParaRPr lang="en-US" sz="3400" b="1" dirty="0" smtClean="0">
              <a:solidFill>
                <a:prstClr val="black"/>
              </a:solidFill>
              <a:ea typeface="Gulim" pitchFamily="34" charset="-127"/>
            </a:endParaRPr>
          </a:p>
          <a:p>
            <a:pPr eaLnBrk="0" hangingPunct="0">
              <a:tabLst>
                <a:tab pos="1063625" algn="l"/>
              </a:tabLst>
            </a:pPr>
            <a:r>
              <a:rPr lang="th-TH" sz="34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	๓. เครื่องตี</a:t>
            </a:r>
            <a:endParaRPr lang="en-US" sz="3400" b="1" dirty="0" smtClean="0">
              <a:solidFill>
                <a:prstClr val="black"/>
              </a:solidFill>
              <a:ea typeface="Gulim" pitchFamily="34" charset="-127"/>
            </a:endParaRPr>
          </a:p>
          <a:p>
            <a:pPr eaLnBrk="0" hangingPunct="0">
              <a:tabLst>
                <a:tab pos="1063625" algn="l"/>
              </a:tabLst>
            </a:pPr>
            <a:r>
              <a:rPr lang="th-TH" sz="34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	๔. เครื่องเป่า</a:t>
            </a:r>
            <a:endParaRPr lang="en-US" sz="3400" b="1" dirty="0" smtClean="0">
              <a:solidFill>
                <a:prstClr val="black"/>
              </a:solidFill>
              <a:ea typeface="Gulim" pitchFamily="34" charset="-127"/>
            </a:endParaRPr>
          </a:p>
          <a:p>
            <a:pPr eaLnBrk="0" hangingPunct="0">
              <a:tabLst>
                <a:tab pos="1063625" algn="l"/>
              </a:tabLst>
            </a:pPr>
            <a:endParaRPr lang="en-US" sz="3400" b="1" dirty="0" smtClean="0">
              <a:solidFill>
                <a:prstClr val="black"/>
              </a:solidFill>
              <a:ea typeface="Gulim" pitchFamily="34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987824" y="5157192"/>
            <a:ext cx="5793206" cy="830997"/>
          </a:xfrm>
          <a:prstGeom prst="rect">
            <a:avLst/>
          </a:prstGeom>
          <a:solidFill>
            <a:srgbClr val="66FF33"/>
          </a:solidFill>
        </p:spPr>
        <p:txBody>
          <a:bodyPr wrap="square" rtlCol="0">
            <a:spAutoFit/>
          </a:bodyPr>
          <a:lstStyle/>
          <a:p>
            <a:pPr latinLnBrk="1"/>
            <a:r>
              <a:rPr kumimoji="1" lang="th-TH" sz="2400" b="1" u="sng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การให้คะแนน</a:t>
            </a:r>
            <a:r>
              <a:rPr kumimoji="1" lang="th-TH" sz="24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   	ตอบถูก </a:t>
            </a:r>
            <a:r>
              <a:rPr kumimoji="1" lang="en-US" sz="24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1 </a:t>
            </a:r>
            <a:r>
              <a:rPr kumimoji="1" lang="th-TH" sz="24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คำตอบ ได้ </a:t>
            </a:r>
            <a:r>
              <a:rPr kumimoji="1" lang="en-US" sz="24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1 </a:t>
            </a:r>
            <a:r>
              <a:rPr kumimoji="1" lang="th-TH" sz="24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คะแนน  </a:t>
            </a:r>
          </a:p>
          <a:p>
            <a:pPr latinLnBrk="1"/>
            <a:r>
              <a:rPr kumimoji="1" lang="th-TH" sz="24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		ตอบถูก </a:t>
            </a:r>
            <a:r>
              <a:rPr kumimoji="1" lang="en-US" sz="24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2 </a:t>
            </a:r>
            <a:r>
              <a:rPr kumimoji="1" lang="th-TH" sz="24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คำตอบ ได้ </a:t>
            </a:r>
            <a:r>
              <a:rPr kumimoji="1" lang="en-US" sz="24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2 </a:t>
            </a:r>
            <a:r>
              <a:rPr kumimoji="1" lang="th-TH" sz="24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คะแนน</a:t>
            </a:r>
            <a:endParaRPr kumimoji="1" lang="th-TH" sz="2400" b="1" dirty="0">
              <a:solidFill>
                <a:prstClr val="black"/>
              </a:solidFill>
              <a:latin typeface="TH SarabunPSK" pitchFamily="34" charset="-34"/>
              <a:ea typeface="Gulim" pitchFamily="34" charset="-127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30045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มุมมน 6"/>
          <p:cNvSpPr/>
          <p:nvPr/>
        </p:nvSpPr>
        <p:spPr>
          <a:xfrm>
            <a:off x="571472" y="214310"/>
            <a:ext cx="8143932" cy="150017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1">
              <a:spcBef>
                <a:spcPct val="20000"/>
              </a:spcBef>
              <a:spcAft>
                <a:spcPts val="0"/>
              </a:spcAft>
              <a:defRPr/>
            </a:pPr>
            <a:endParaRPr kumimoji="1" lang="en-US" sz="4400" b="1" dirty="0" smtClean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 fontAlgn="auto" latinLnBrk="1">
              <a:spcBef>
                <a:spcPct val="20000"/>
              </a:spcBef>
              <a:spcAft>
                <a:spcPts val="0"/>
              </a:spcAft>
              <a:defRPr/>
            </a:pPr>
            <a:r>
              <a:rPr kumimoji="1" lang="en-US" sz="44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3. </a:t>
            </a:r>
            <a:r>
              <a:rPr kumimoji="1" lang="th-TH" sz="44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แบบเลือกตอบเชิงซ้อน </a:t>
            </a:r>
            <a:br>
              <a:rPr kumimoji="1" lang="th-TH" sz="44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kumimoji="1" lang="th-TH" sz="44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kumimoji="1" lang="en-US" sz="44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complex multiple choice)</a:t>
            </a:r>
            <a:endParaRPr kumimoji="1" lang="th-TH" sz="4400" b="1" dirty="0" smtClean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 fontAlgn="auto" latinLnBrk="1">
              <a:spcBef>
                <a:spcPct val="20000"/>
              </a:spcBef>
              <a:spcAft>
                <a:spcPts val="0"/>
              </a:spcAft>
              <a:defRPr/>
            </a:pPr>
            <a:endParaRPr kumimoji="1" lang="th-TH" sz="44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ชื่อเรื่องรอง 2"/>
          <p:cNvSpPr txBox="1">
            <a:spLocks/>
          </p:cNvSpPr>
          <p:nvPr/>
        </p:nvSpPr>
        <p:spPr bwMode="auto">
          <a:xfrm>
            <a:off x="1857356" y="2500306"/>
            <a:ext cx="6786609" cy="3014662"/>
          </a:xfrm>
          <a:prstGeom prst="rect">
            <a:avLst/>
          </a:prstGeom>
          <a:noFill/>
          <a:ln w="9525">
            <a:solidFill>
              <a:srgbClr val="FF00FF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eaLnBrk="1" latinLnBrk="1" hangingPunct="1">
              <a:defRPr/>
            </a:pPr>
            <a:r>
              <a:rPr kumimoji="1" lang="th-TH" sz="44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    เป็นลักษณะข้อสอบที่มีข้อคำถามย่อยรวมอยู่ในข้อเดียวกัน โดยข้อคำถามแต่ละข้อจะถามข้อคิดเห็นหรือข้อเท็จจริงหรือข้อสรุปจากเรื่องที่อ่าน </a:t>
            </a:r>
            <a:r>
              <a:rPr kumimoji="1" lang="en-US" sz="44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 </a:t>
            </a:r>
          </a:p>
          <a:p>
            <a:pPr eaLnBrk="1" latinLnBrk="1" hangingPunct="1">
              <a:defRPr/>
            </a:pPr>
            <a:r>
              <a:rPr kumimoji="1" lang="en-US" sz="44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 </a:t>
            </a:r>
          </a:p>
          <a:p>
            <a:pPr eaLnBrk="1" latinLnBrk="1" hangingPunct="1">
              <a:spcBef>
                <a:spcPct val="20000"/>
              </a:spcBef>
              <a:buFont typeface="Arial" charset="0"/>
              <a:buNone/>
              <a:defRPr/>
            </a:pPr>
            <a:endParaRPr kumimoji="1" lang="th-TH" sz="4400" b="1" dirty="0" smtClean="0">
              <a:solidFill>
                <a:prstClr val="black"/>
              </a:solidFill>
              <a:latin typeface="TH SarabunPSK" pitchFamily="34" charset="-34"/>
              <a:ea typeface="Gulim" pitchFamily="34" charset="-127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18393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ชื่อเรื่องรอง 2"/>
          <p:cNvSpPr txBox="1">
            <a:spLocks/>
          </p:cNvSpPr>
          <p:nvPr/>
        </p:nvSpPr>
        <p:spPr bwMode="auto">
          <a:xfrm>
            <a:off x="539552" y="548680"/>
            <a:ext cx="8208912" cy="2951758"/>
          </a:xfrm>
          <a:prstGeom prst="rect">
            <a:avLst/>
          </a:prstGeom>
          <a:noFill/>
          <a:ln w="9525">
            <a:solidFill>
              <a:srgbClr val="FF00FF"/>
            </a:solidFill>
            <a:miter lim="800000"/>
            <a:headEnd/>
            <a:tailEnd/>
          </a:ln>
        </p:spPr>
        <p:txBody>
          <a:bodyPr/>
          <a:lstStyle/>
          <a:p>
            <a:pPr latinLnBrk="1"/>
            <a:r>
              <a:rPr kumimoji="1" lang="th-TH" sz="36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ครูสมศักดิ์วัดส่วนสูงนักเรียนชายหญิง ได้ค่าเฉลี่ยส่วนสูงของนักเรียนหญิงเท่า </a:t>
            </a:r>
            <a:r>
              <a:rPr kumimoji="1" lang="en-US" sz="36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155 </a:t>
            </a:r>
            <a:r>
              <a:rPr kumimoji="1" lang="th-TH" sz="36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ซม. ค่าเฉลี่ยส่วนสูงนักเรียนชาย </a:t>
            </a:r>
            <a:r>
              <a:rPr kumimoji="1" lang="en-US" sz="36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165 </a:t>
            </a:r>
            <a:r>
              <a:rPr kumimoji="1" lang="th-TH" sz="36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ซม.  ต่อมามีนักเรียนมาเข้าใหม่ </a:t>
            </a:r>
            <a:r>
              <a:rPr kumimoji="1" lang="en-US" sz="36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2 </a:t>
            </a:r>
            <a:r>
              <a:rPr kumimoji="1" lang="th-TH" sz="36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คน แล้วนำมาวัดส่วนสูงแล้ว พบว่า คะแนนเฉลี่ยส่วนสูงนักเรียนหญิงและชายไม่เปลี่ยนแปลง</a:t>
            </a:r>
            <a:endParaRPr kumimoji="1" lang="en-US" sz="3200" b="1" dirty="0">
              <a:solidFill>
                <a:prstClr val="black"/>
              </a:solidFill>
              <a:latin typeface="TH SarabunPSK" pitchFamily="34" charset="-34"/>
              <a:ea typeface="Gulim" pitchFamily="34" charset="-127"/>
              <a:cs typeface="TH SarabunPSK" pitchFamily="34" charset="-34"/>
            </a:endParaRPr>
          </a:p>
        </p:txBody>
      </p:sp>
      <p:graphicFrame>
        <p:nvGraphicFramePr>
          <p:cNvPr id="6" name="ตาราง 12"/>
          <p:cNvGraphicFramePr>
            <a:graphicFrameLocks noGrp="1"/>
          </p:cNvGraphicFramePr>
          <p:nvPr/>
        </p:nvGraphicFramePr>
        <p:xfrm>
          <a:off x="500034" y="3699704"/>
          <a:ext cx="8072494" cy="2937045"/>
        </p:xfrm>
        <a:graphic>
          <a:graphicData uri="http://schemas.openxmlformats.org/drawingml/2006/table">
            <a:tbl>
              <a:tblPr/>
              <a:tblGrid>
                <a:gridCol w="6000792"/>
                <a:gridCol w="2071702"/>
              </a:tblGrid>
              <a:tr h="70551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H SarabunPSK" pitchFamily="34" charset="-34"/>
                          <a:ea typeface="Times New Roman" pitchFamily="18" charset="0"/>
                          <a:cs typeface="TH SarabunPSK" pitchFamily="34" charset="-34"/>
                        </a:rPr>
                        <a:t>ข้อสรุป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ความเป็นไปได้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233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นักเรียนที่เข้ามาใหม่เป็นผู้ชายทั้งสองคน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ได้  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/</a:t>
                      </a: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ไม่ได้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5246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นักเรียนชายที่เข้าใหม่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2 </a:t>
                      </a: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คน มีส่วนสูง 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160</a:t>
                      </a: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และ 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170 </a:t>
                      </a: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ซม.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ได้  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/</a:t>
                      </a: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ไม่ได้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233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นักเรียนหญิงที่เข้าใหม่ 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 </a:t>
                      </a: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คน มีส่วนสูง 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155 </a:t>
                      </a: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ซม.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ทั้งสองคน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ได้  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/</a:t>
                      </a: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ไม่ได้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4233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นักเรียนที่เข้ามาใหม่เป็นผู้ชาย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คนสูง 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165 </a:t>
                      </a: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ซม. </a:t>
                      </a:r>
                      <a:b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และหญิง 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คน สูง 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160</a:t>
                      </a: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ซม.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ได้  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/</a:t>
                      </a: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ไม่ได้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72523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มุมมน 6"/>
          <p:cNvSpPr/>
          <p:nvPr/>
        </p:nvSpPr>
        <p:spPr>
          <a:xfrm>
            <a:off x="571472" y="71414"/>
            <a:ext cx="8143932" cy="150017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1">
              <a:spcBef>
                <a:spcPct val="20000"/>
              </a:spcBef>
              <a:spcAft>
                <a:spcPts val="0"/>
              </a:spcAft>
              <a:defRPr/>
            </a:pPr>
            <a:endParaRPr kumimoji="1" lang="en-US" sz="4400" b="1" dirty="0" smtClean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 fontAlgn="auto" latinLnBrk="1">
              <a:spcBef>
                <a:spcPct val="20000"/>
              </a:spcBef>
              <a:spcAft>
                <a:spcPts val="0"/>
              </a:spcAft>
              <a:defRPr/>
            </a:pPr>
            <a:r>
              <a:rPr kumimoji="1" lang="en-US" sz="44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3. </a:t>
            </a:r>
            <a:r>
              <a:rPr kumimoji="1" lang="th-TH" sz="44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แบบเลือกตอบเชิงซ้อน </a:t>
            </a:r>
            <a:br>
              <a:rPr kumimoji="1" lang="th-TH" sz="44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kumimoji="1" lang="th-TH" sz="44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kumimoji="1" lang="en-US" sz="44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complex multiple choice)</a:t>
            </a:r>
            <a:endParaRPr kumimoji="1" lang="th-TH" sz="4400" b="1" dirty="0" smtClean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 fontAlgn="auto" latinLnBrk="1">
              <a:spcBef>
                <a:spcPct val="20000"/>
              </a:spcBef>
              <a:spcAft>
                <a:spcPts val="0"/>
              </a:spcAft>
              <a:defRPr/>
            </a:pPr>
            <a:endParaRPr kumimoji="1" lang="th-TH" sz="44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6" name="ตาราง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6926600"/>
              </p:ext>
            </p:extLst>
          </p:nvPr>
        </p:nvGraphicFramePr>
        <p:xfrm>
          <a:off x="500034" y="3699704"/>
          <a:ext cx="8072494" cy="2510325"/>
        </p:xfrm>
        <a:graphic>
          <a:graphicData uri="http://schemas.openxmlformats.org/drawingml/2006/table">
            <a:tbl>
              <a:tblPr/>
              <a:tblGrid>
                <a:gridCol w="6000792"/>
                <a:gridCol w="2071702"/>
              </a:tblGrid>
              <a:tr h="70551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H SarabunPSK" pitchFamily="34" charset="-34"/>
                          <a:ea typeface="Times New Roman" pitchFamily="18" charset="0"/>
                          <a:cs typeface="TH SarabunPSK" pitchFamily="34" charset="-34"/>
                        </a:rPr>
                        <a:t>ข้อสรุป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H SarabunPSK" pitchFamily="34" charset="-34"/>
                          <a:ea typeface="Times New Roman" pitchFamily="18" charset="0"/>
                          <a:cs typeface="TH SarabunPSK" pitchFamily="34" charset="-34"/>
                        </a:rPr>
                        <a:t>คำตอบ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233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วงดนตรีนี้มีเครื่องตีเป็นหลักเพียงอย่างเดียว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ใช่  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/</a:t>
                      </a: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ไม่ใช่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5246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วงดนตรีนี้ไม่มีกลองทัดเป็นเครื่องดนตรี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ใช่  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/</a:t>
                      </a: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ไม่ใช่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233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วงดนตรีนี้นิยมบรรเลงในการแสดงลิเกและโขน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ใช่  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/</a:t>
                      </a: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ไม่ใช่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4233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วงดนตรีนี้คือวงมโหรี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ใช่  </a:t>
                      </a: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/</a:t>
                      </a: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ไม่ใช่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ea typeface="Times New Roman" pitchFamily="18" charset="0"/>
                        <a:cs typeface="TH SarabunPSK" pitchFamily="34" charset="-34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3688" y="1700808"/>
            <a:ext cx="5467697" cy="1914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59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16044"/>
            <a:ext cx="8132769" cy="1286367"/>
          </a:xfrm>
          <a:prstGeom prst="rect">
            <a:avLst/>
          </a:prstGeom>
        </p:spPr>
      </p:pic>
      <p:pic>
        <p:nvPicPr>
          <p:cNvPr id="3" name="รูปภาพ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2319" y="6174957"/>
            <a:ext cx="2732169" cy="683043"/>
          </a:xfrm>
          <a:prstGeom prst="rect">
            <a:avLst/>
          </a:prstGeom>
        </p:spPr>
      </p:pic>
      <p:pic>
        <p:nvPicPr>
          <p:cNvPr id="6" name="รูปภาพ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3608" y="1233084"/>
            <a:ext cx="7306201" cy="501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36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มุมมน 6"/>
          <p:cNvSpPr/>
          <p:nvPr/>
        </p:nvSpPr>
        <p:spPr>
          <a:xfrm>
            <a:off x="571472" y="285728"/>
            <a:ext cx="8143932" cy="1357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1">
              <a:spcBef>
                <a:spcPct val="20000"/>
              </a:spcBef>
              <a:spcAft>
                <a:spcPts val="0"/>
              </a:spcAft>
              <a:defRPr/>
            </a:pPr>
            <a:r>
              <a:rPr kumimoji="1" lang="en-US" sz="44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4. </a:t>
            </a:r>
            <a:r>
              <a:rPr kumimoji="1" lang="th-TH" sz="44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แบบกลุ่มคำตอบสัมพันธ์</a:t>
            </a:r>
            <a:br>
              <a:rPr kumimoji="1" lang="th-TH" sz="44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kumimoji="1" lang="th-TH" sz="44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 (</a:t>
            </a:r>
            <a:r>
              <a:rPr kumimoji="1" lang="en-US" sz="44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Responses related)</a:t>
            </a:r>
            <a:endParaRPr kumimoji="1" lang="th-TH" sz="44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1043608" y="2071678"/>
            <a:ext cx="7528920" cy="3857652"/>
          </a:xfrm>
          <a:prstGeom prst="rect">
            <a:avLst/>
          </a:prstGeom>
          <a:noFill/>
          <a:ln>
            <a:solidFill>
              <a:srgbClr val="FF00FF"/>
            </a:solidFill>
          </a:ln>
          <a:extLst/>
        </p:spPr>
        <p:txBody>
          <a:bodyPr/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eaLnBrk="1" latinLnBrk="1" hangingPunct="1">
              <a:defRPr/>
            </a:pPr>
            <a:r>
              <a:rPr kumimoji="1" lang="th-TH" sz="4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เป็นลักษณะข้อสอบเลือกตอบมากกว่า </a:t>
            </a:r>
            <a:r>
              <a:rPr kumimoji="1" lang="en-US" sz="4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 </a:t>
            </a:r>
            <a:r>
              <a:rPr kumimoji="1" lang="th-TH" sz="4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ข้อ  ที่มีเงื่อนไขให้คิดที่ต่อเนื่องและสัมพันธ์กัน โดยคำตอบในข้อที่แรก จะต้องเป็นข้อมูลที่ใช้ในการตอบข้อคำถามต่อไป   </a:t>
            </a:r>
          </a:p>
          <a:p>
            <a:pPr algn="l" latinLnBrk="1">
              <a:defRPr/>
            </a:pPr>
            <a:endParaRPr kumimoji="1" lang="en-US" sz="4400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635105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มุมมน 6"/>
          <p:cNvSpPr/>
          <p:nvPr/>
        </p:nvSpPr>
        <p:spPr>
          <a:xfrm>
            <a:off x="571472" y="285728"/>
            <a:ext cx="8143932" cy="1357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1">
              <a:spcBef>
                <a:spcPct val="20000"/>
              </a:spcBef>
              <a:spcAft>
                <a:spcPts val="0"/>
              </a:spcAft>
              <a:defRPr/>
            </a:pPr>
            <a:r>
              <a:rPr kumimoji="1" lang="en-US" sz="44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4. </a:t>
            </a:r>
            <a:r>
              <a:rPr kumimoji="1" lang="th-TH" sz="44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แบบกลุ่มคำตอบสัมพันธ์</a:t>
            </a:r>
            <a:br>
              <a:rPr kumimoji="1" lang="th-TH" sz="44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kumimoji="1" lang="th-TH" sz="44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 (</a:t>
            </a:r>
            <a:r>
              <a:rPr kumimoji="1" lang="en-US" sz="44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Responses related)</a:t>
            </a:r>
            <a:endParaRPr kumimoji="1" lang="th-TH" sz="44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2143108" y="2500306"/>
            <a:ext cx="6500858" cy="1928826"/>
          </a:xfrm>
          <a:prstGeom prst="rect">
            <a:avLst/>
          </a:prstGeom>
          <a:noFill/>
          <a:ln>
            <a:solidFill>
              <a:srgbClr val="FF00FF"/>
            </a:solidFill>
          </a:ln>
          <a:extLst/>
        </p:spPr>
        <p:txBody>
          <a:bodyPr/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eaLnBrk="1" latinLnBrk="1" hangingPunct="1">
              <a:defRPr/>
            </a:pPr>
            <a:r>
              <a:rPr kumimoji="1" lang="th-TH" sz="4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kumimoji="1" lang="en-US" sz="4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4.1 </a:t>
            </a:r>
            <a:r>
              <a:rPr kumimoji="1" lang="th-TH" sz="4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คำถามสัมพันธ์</a:t>
            </a:r>
          </a:p>
          <a:p>
            <a:pPr algn="l" eaLnBrk="1" latinLnBrk="1" hangingPunct="1">
              <a:defRPr/>
            </a:pPr>
            <a:r>
              <a:rPr kumimoji="1" lang="th-TH" sz="4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kumimoji="1" lang="en-US" sz="4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4.2 </a:t>
            </a:r>
            <a:r>
              <a:rPr kumimoji="1" lang="th-TH" sz="4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คำตอบสัมพันธ์</a:t>
            </a:r>
          </a:p>
          <a:p>
            <a:pPr algn="l" latinLnBrk="1">
              <a:defRPr/>
            </a:pPr>
            <a:endParaRPr kumimoji="1" lang="en-US" sz="4400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484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1259632" y="5157192"/>
            <a:ext cx="633670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tabLst>
                <a:tab pos="1063625" algn="l"/>
              </a:tabLst>
            </a:pPr>
            <a:r>
              <a:rPr lang="th-TH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ข้อที่ 00. วงดนตรีดังกล่าวนิยมบรรเลงในงานใด </a:t>
            </a:r>
            <a:endParaRPr lang="en-US" sz="1400" b="1" dirty="0" smtClean="0">
              <a:solidFill>
                <a:prstClr val="black"/>
              </a:solidFill>
              <a:ea typeface="Gulim" pitchFamily="34" charset="-127"/>
            </a:endParaRPr>
          </a:p>
          <a:p>
            <a:pPr eaLnBrk="0" hangingPunct="0">
              <a:tabLst>
                <a:tab pos="1063625" algn="l"/>
              </a:tabLst>
            </a:pPr>
            <a:r>
              <a:rPr lang="th-TH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๑. งานเลี้ยงรับรอง	๒. งานศพ</a:t>
            </a:r>
            <a:endParaRPr lang="en-US" sz="1400" b="1" dirty="0" smtClean="0">
              <a:solidFill>
                <a:prstClr val="black"/>
              </a:solidFill>
              <a:ea typeface="Gulim" pitchFamily="34" charset="-127"/>
            </a:endParaRPr>
          </a:p>
          <a:p>
            <a:pPr eaLnBrk="0" hangingPunct="0">
              <a:tabLst>
                <a:tab pos="1063625" algn="l"/>
              </a:tabLst>
            </a:pPr>
            <a:r>
              <a:rPr lang="th-TH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๓. งานแข่งกีฬาชกมวย	๔. งานแสดงโขน</a:t>
            </a:r>
            <a:endParaRPr lang="en-US" sz="4800" b="1" dirty="0" smtClean="0">
              <a:solidFill>
                <a:prstClr val="black"/>
              </a:solidFill>
              <a:ea typeface="Gulim" pitchFamily="34" charset="-127"/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259632" y="3772197"/>
            <a:ext cx="7704856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tabLst>
                <a:tab pos="1063625" algn="l"/>
              </a:tabLst>
            </a:pPr>
            <a:r>
              <a:rPr lang="th-TH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ข้อที่ 0. วงดนตรีไทย ดังภาพข้างต้น คือวงดนตรีประเภทใด </a:t>
            </a:r>
            <a:endParaRPr lang="en-US" sz="1400" b="1" dirty="0" smtClean="0">
              <a:solidFill>
                <a:prstClr val="black"/>
              </a:solidFill>
              <a:ea typeface="Gulim" pitchFamily="34" charset="-127"/>
            </a:endParaRPr>
          </a:p>
          <a:p>
            <a:pPr eaLnBrk="0" hangingPunct="0">
              <a:tabLst>
                <a:tab pos="1063625" algn="l"/>
              </a:tabLst>
            </a:pPr>
            <a:r>
              <a:rPr lang="th-TH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๑. วงมโหรี		๒. วงปีพาทย์</a:t>
            </a:r>
            <a:endParaRPr lang="en-US" sz="1400" b="1" dirty="0" smtClean="0">
              <a:solidFill>
                <a:prstClr val="black"/>
              </a:solidFill>
              <a:ea typeface="Gulim" pitchFamily="34" charset="-127"/>
            </a:endParaRPr>
          </a:p>
          <a:p>
            <a:pPr eaLnBrk="0" hangingPunct="0">
              <a:tabLst>
                <a:tab pos="1063625" algn="l"/>
              </a:tabLst>
            </a:pPr>
            <a:r>
              <a:rPr lang="th-TH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๓. วงเครื่องสาย		๔. วงเครื่องดีด</a:t>
            </a:r>
            <a:endParaRPr lang="en-US" sz="4800" b="1" dirty="0" smtClean="0">
              <a:solidFill>
                <a:prstClr val="black"/>
              </a:solidFill>
              <a:ea typeface="Gulim" pitchFamily="34" charset="-127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7744" y="1556792"/>
            <a:ext cx="3905250" cy="2152650"/>
          </a:xfrm>
          <a:prstGeom prst="rect">
            <a:avLst/>
          </a:prstGeom>
        </p:spPr>
      </p:pic>
      <p:sp>
        <p:nvSpPr>
          <p:cNvPr id="7" name="สี่เหลี่ยมมุมมน 6"/>
          <p:cNvSpPr/>
          <p:nvPr/>
        </p:nvSpPr>
        <p:spPr>
          <a:xfrm>
            <a:off x="539552" y="404664"/>
            <a:ext cx="8143932" cy="8390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1">
              <a:spcBef>
                <a:spcPct val="20000"/>
              </a:spcBef>
              <a:spcAft>
                <a:spcPts val="0"/>
              </a:spcAft>
              <a:defRPr/>
            </a:pPr>
            <a:r>
              <a:rPr kumimoji="1" lang="en-US" sz="44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4.1 </a:t>
            </a:r>
            <a:r>
              <a:rPr kumimoji="1" lang="th-TH" sz="44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แบบกลุ่มคำตอบสัมพันธ์ (โจทย์สัมพันธ์)</a:t>
            </a:r>
            <a:endParaRPr kumimoji="1" lang="th-TH" sz="44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67264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มุมมน 6"/>
          <p:cNvSpPr/>
          <p:nvPr/>
        </p:nvSpPr>
        <p:spPr>
          <a:xfrm>
            <a:off x="571472" y="285728"/>
            <a:ext cx="8143932" cy="1357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1">
              <a:spcBef>
                <a:spcPct val="20000"/>
              </a:spcBef>
              <a:defRPr/>
            </a:pPr>
            <a:r>
              <a:rPr kumimoji="1" lang="en-US" sz="44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4.1 </a:t>
            </a:r>
            <a:r>
              <a:rPr kumimoji="1" lang="th-TH" sz="44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แบบกลุ่มคำตอบสัมพันธ์ (โจทย์สัมพันธ์)</a:t>
            </a:r>
            <a:endParaRPr kumimoji="1" lang="th-TH" sz="44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429288" y="6056421"/>
            <a:ext cx="3286116" cy="646331"/>
          </a:xfrm>
          <a:prstGeom prst="rect">
            <a:avLst/>
          </a:prstGeom>
          <a:solidFill>
            <a:srgbClr val="66FF33"/>
          </a:solidFill>
        </p:spPr>
        <p:txBody>
          <a:bodyPr wrap="square" rtlCol="0">
            <a:spAutoFit/>
          </a:bodyPr>
          <a:lstStyle/>
          <a:p>
            <a:pPr latinLnBrk="1"/>
            <a:r>
              <a:rPr kumimoji="1" lang="th-TH" sz="1800" b="1" u="sng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การให้คะแนน </a:t>
            </a:r>
            <a:r>
              <a:rPr kumimoji="1" lang="th-TH" sz="18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	ตอบถูกทั้ง </a:t>
            </a:r>
            <a:r>
              <a:rPr kumimoji="1" lang="en-US" sz="18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2 </a:t>
            </a:r>
            <a:r>
              <a:rPr kumimoji="1" lang="th-TH" sz="18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ข้อ ถึงจะได้คะแนน</a:t>
            </a:r>
          </a:p>
          <a:p>
            <a:pPr latinLnBrk="1"/>
            <a:r>
              <a:rPr kumimoji="1" lang="th-TH" sz="18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	ตอบถูกข้อใดข้อหนึ่งไม่ได้คะแนน</a:t>
            </a:r>
            <a:endParaRPr kumimoji="1" lang="th-TH" sz="1800" b="1" dirty="0">
              <a:solidFill>
                <a:prstClr val="black"/>
              </a:solidFill>
              <a:latin typeface="TH SarabunPSK" pitchFamily="34" charset="-34"/>
              <a:ea typeface="Gulim" pitchFamily="34" charset="-127"/>
              <a:cs typeface="TH SarabunPSK" pitchFamily="34" charset="-34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353952" y="1802406"/>
            <a:ext cx="864096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th-TH" b="1" u="sng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โจทย์</a:t>
            </a:r>
            <a:r>
              <a:rPr lang="th-TH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รูปสี่เหลี่ยมผืนผ้ารูปหนึ่ง ด้านยาวมีความยาวเป็นสองเท่าของด้านกว้าง โดยพื้นที่ของสี่เหลี่ยมมีค่าเท่า </a:t>
            </a:r>
            <a:r>
              <a:rPr lang="en-US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32 </a:t>
            </a:r>
            <a:r>
              <a:rPr lang="th-TH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ตารางเซนติเมตร  อยากทราบว่าสี่เหลี่ยมรูปนี้มี่ด้านกว้างยาวเท่าไร จงเลือกสมการที่ใช้หาคำตอบ และคำตอบจากกลุ่มตัวเลือกที่กำหนดให้</a:t>
            </a:r>
          </a:p>
          <a:p>
            <a:endParaRPr lang="en-US" b="1" dirty="0" smtClean="0">
              <a:solidFill>
                <a:prstClr val="black"/>
              </a:solidFill>
              <a:latin typeface="TH SarabunPSK" pitchFamily="34" charset="-34"/>
              <a:ea typeface="Gulim" pitchFamily="34" charset="-127"/>
              <a:cs typeface="TH SarabunPSK" pitchFamily="34" charset="-34"/>
            </a:endParaRPr>
          </a:p>
        </p:txBody>
      </p:sp>
      <p:graphicFrame>
        <p:nvGraphicFramePr>
          <p:cNvPr id="2" name="ตาราง 1"/>
          <p:cNvGraphicFramePr>
            <a:graphicFrameLocks noGrp="1"/>
          </p:cNvGraphicFramePr>
          <p:nvPr>
            <p:extLst/>
          </p:nvPr>
        </p:nvGraphicFramePr>
        <p:xfrm>
          <a:off x="683568" y="3284984"/>
          <a:ext cx="7560840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0420"/>
                <a:gridCol w="378042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dirty="0" smtClean="0"/>
                        <a:t>สมการ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dirty="0" smtClean="0"/>
                        <a:t>คำตอบ</a:t>
                      </a:r>
                      <a:endParaRPr lang="th-TH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th-TH" b="1" dirty="0" smtClean="0">
                          <a:latin typeface="TH SarabunPSK" pitchFamily="34" charset="-34"/>
                          <a:cs typeface="TH SarabunPSK" pitchFamily="34" charset="-34"/>
                        </a:rPr>
                        <a:t>ก.</a:t>
                      </a:r>
                      <a:r>
                        <a:rPr lang="th-TH" b="1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  </a:t>
                      </a:r>
                      <a:r>
                        <a:rPr lang="en-US" b="1" dirty="0" smtClean="0">
                          <a:latin typeface="TH SarabunPSK" pitchFamily="34" charset="-34"/>
                          <a:cs typeface="TH SarabunPSK" pitchFamily="34" charset="-34"/>
                        </a:rPr>
                        <a:t>X + 2X</a:t>
                      </a:r>
                      <a:r>
                        <a:rPr lang="en-US" b="1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= 32</a:t>
                      </a:r>
                      <a:endParaRPr lang="th-TH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1" dirty="0" smtClean="0">
                          <a:latin typeface="TH SarabunPSK" pitchFamily="34" charset="-34"/>
                          <a:cs typeface="TH SarabunPSK" pitchFamily="34" charset="-34"/>
                        </a:rPr>
                        <a:t>a.      4  </a:t>
                      </a:r>
                      <a:r>
                        <a:rPr lang="th-TH" b="1" dirty="0" smtClean="0">
                          <a:latin typeface="TH SarabunPSK" pitchFamily="34" charset="-34"/>
                          <a:cs typeface="TH SarabunPSK" pitchFamily="34" charset="-34"/>
                        </a:rPr>
                        <a:t>ซม.</a:t>
                      </a:r>
                      <a:endParaRPr lang="th-TH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b="1" dirty="0" smtClean="0">
                          <a:latin typeface="TH SarabunPSK" pitchFamily="34" charset="-34"/>
                          <a:cs typeface="TH SarabunPSK" pitchFamily="34" charset="-34"/>
                        </a:rPr>
                        <a:t>ข.</a:t>
                      </a:r>
                      <a:r>
                        <a:rPr lang="th-TH" b="1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  </a:t>
                      </a:r>
                      <a:r>
                        <a:rPr lang="en-US" b="1" dirty="0" smtClean="0">
                          <a:latin typeface="TH SarabunPSK" pitchFamily="34" charset="-34"/>
                          <a:cs typeface="TH SarabunPSK" pitchFamily="34" charset="-34"/>
                        </a:rPr>
                        <a:t>X </a:t>
                      </a:r>
                      <a:r>
                        <a:rPr lang="en-US" b="1" dirty="0" err="1" smtClean="0">
                          <a:latin typeface="TH SarabunPSK" pitchFamily="34" charset="-34"/>
                          <a:cs typeface="TH SarabunPSK" pitchFamily="34" charset="-34"/>
                        </a:rPr>
                        <a:t>x</a:t>
                      </a:r>
                      <a:r>
                        <a:rPr lang="en-US" b="1" dirty="0" smtClean="0">
                          <a:latin typeface="TH SarabunPSK" pitchFamily="34" charset="-34"/>
                          <a:cs typeface="TH SarabunPSK" pitchFamily="34" charset="-34"/>
                        </a:rPr>
                        <a:t> 2X</a:t>
                      </a:r>
                      <a:r>
                        <a:rPr lang="en-US" b="1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= 32</a:t>
                      </a:r>
                      <a:endParaRPr lang="th-TH" b="1" dirty="0" smtClean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1" dirty="0" smtClean="0">
                          <a:latin typeface="TH SarabunPSK" pitchFamily="34" charset="-34"/>
                          <a:cs typeface="TH SarabunPSK" pitchFamily="34" charset="-34"/>
                        </a:rPr>
                        <a:t>b.   7.8   </a:t>
                      </a:r>
                      <a:r>
                        <a:rPr lang="th-TH" b="1" dirty="0" smtClean="0">
                          <a:latin typeface="TH SarabunPSK" pitchFamily="34" charset="-34"/>
                          <a:cs typeface="TH SarabunPSK" pitchFamily="34" charset="-34"/>
                        </a:rPr>
                        <a:t>ซม.</a:t>
                      </a:r>
                      <a:endParaRPr lang="th-TH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b="1" dirty="0" smtClean="0">
                          <a:latin typeface="TH SarabunPSK" pitchFamily="34" charset="-34"/>
                          <a:cs typeface="TH SarabunPSK" pitchFamily="34" charset="-34"/>
                        </a:rPr>
                        <a:t>ค.</a:t>
                      </a:r>
                      <a:r>
                        <a:rPr lang="th-TH" b="1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  </a:t>
                      </a:r>
                      <a:r>
                        <a:rPr lang="en-US" b="1" dirty="0" smtClean="0">
                          <a:latin typeface="TH SarabunPSK" pitchFamily="34" charset="-34"/>
                          <a:cs typeface="TH SarabunPSK" pitchFamily="34" charset="-34"/>
                        </a:rPr>
                        <a:t>X + 32</a:t>
                      </a:r>
                      <a:r>
                        <a:rPr lang="en-US" b="1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= 2X</a:t>
                      </a:r>
                      <a:endParaRPr lang="th-TH" b="1" dirty="0" smtClean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1" dirty="0" smtClean="0">
                          <a:latin typeface="TH SarabunPSK" pitchFamily="34" charset="-34"/>
                          <a:cs typeface="TH SarabunPSK" pitchFamily="34" charset="-34"/>
                        </a:rPr>
                        <a:t>c.     16</a:t>
                      </a:r>
                      <a:r>
                        <a:rPr lang="th-TH" b="1" dirty="0" smtClean="0">
                          <a:latin typeface="TH SarabunPSK" pitchFamily="34" charset="-34"/>
                          <a:cs typeface="TH SarabunPSK" pitchFamily="34" charset="-34"/>
                        </a:rPr>
                        <a:t>  ซม.</a:t>
                      </a:r>
                      <a:endParaRPr lang="th-TH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b="1" dirty="0" smtClean="0">
                          <a:latin typeface="TH SarabunPSK" pitchFamily="34" charset="-34"/>
                          <a:cs typeface="TH SarabunPSK" pitchFamily="34" charset="-34"/>
                        </a:rPr>
                        <a:t>ง.</a:t>
                      </a:r>
                      <a:r>
                        <a:rPr lang="th-TH" b="1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  </a:t>
                      </a:r>
                      <a:r>
                        <a:rPr lang="en-US" b="1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  <a:r>
                        <a:rPr lang="en-US" b="1" dirty="0" smtClean="0">
                          <a:latin typeface="TH SarabunPSK" pitchFamily="34" charset="-34"/>
                          <a:cs typeface="TH SarabunPSK" pitchFamily="34" charset="-34"/>
                        </a:rPr>
                        <a:t>X + 32</a:t>
                      </a:r>
                      <a:r>
                        <a:rPr lang="en-US" b="1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= X</a:t>
                      </a:r>
                      <a:endParaRPr lang="th-TH" b="1" dirty="0" smtClean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1" dirty="0" smtClean="0">
                          <a:latin typeface="TH SarabunPSK" pitchFamily="34" charset="-34"/>
                          <a:cs typeface="TH SarabunPSK" pitchFamily="34" charset="-34"/>
                        </a:rPr>
                        <a:t>d.</a:t>
                      </a:r>
                      <a:r>
                        <a:rPr lang="th-TH" b="1" dirty="0" smtClean="0">
                          <a:latin typeface="TH SarabunPSK" pitchFamily="34" charset="-34"/>
                          <a:cs typeface="TH SarabunPSK" pitchFamily="34" charset="-34"/>
                        </a:rPr>
                        <a:t>   </a:t>
                      </a:r>
                      <a:r>
                        <a:rPr lang="en-US" b="1" dirty="0" smtClean="0">
                          <a:latin typeface="TH SarabunPSK" pitchFamily="34" charset="-34"/>
                          <a:cs typeface="TH SarabunPSK" pitchFamily="34" charset="-34"/>
                        </a:rPr>
                        <a:t>  18  </a:t>
                      </a:r>
                      <a:r>
                        <a:rPr lang="th-TH" b="1" dirty="0" smtClean="0">
                          <a:latin typeface="TH SarabunPSK" pitchFamily="34" charset="-34"/>
                          <a:cs typeface="TH SarabunPSK" pitchFamily="34" charset="-34"/>
                        </a:rPr>
                        <a:t>ซม.</a:t>
                      </a:r>
                      <a:endParaRPr lang="th-TH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90841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มุมมน 6"/>
          <p:cNvSpPr/>
          <p:nvPr/>
        </p:nvSpPr>
        <p:spPr>
          <a:xfrm>
            <a:off x="571472" y="285728"/>
            <a:ext cx="8143932" cy="1357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1">
              <a:spcBef>
                <a:spcPct val="20000"/>
              </a:spcBef>
              <a:spcAft>
                <a:spcPts val="0"/>
              </a:spcAft>
              <a:defRPr/>
            </a:pPr>
            <a:r>
              <a:rPr kumimoji="1" lang="en-US" sz="44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4.2 </a:t>
            </a:r>
            <a:r>
              <a:rPr kumimoji="1" lang="th-TH" sz="44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แบบกลุ่มคำตอบสัมพันธ์ (คำตอบสัมพันธ์)</a:t>
            </a:r>
            <a:endParaRPr kumimoji="1" lang="th-TH" sz="44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6782086"/>
              </p:ext>
            </p:extLst>
          </p:nvPr>
        </p:nvGraphicFramePr>
        <p:xfrm>
          <a:off x="1439082" y="2533343"/>
          <a:ext cx="6408712" cy="2019039"/>
        </p:xfrm>
        <a:graphic>
          <a:graphicData uri="http://schemas.openxmlformats.org/drawingml/2006/table">
            <a:tbl>
              <a:tblPr/>
              <a:tblGrid>
                <a:gridCol w="1668980"/>
                <a:gridCol w="4739732"/>
              </a:tblGrid>
              <a:tr h="275547">
                <a:tc>
                  <a:txBody>
                    <a:bodyPr/>
                    <a:lstStyle/>
                    <a:p>
                      <a:pPr marL="291465" indent="-291465" algn="ctr">
                        <a:spcAft>
                          <a:spcPts val="0"/>
                        </a:spcAft>
                        <a:tabLst>
                          <a:tab pos="2094865" algn="l"/>
                        </a:tabLst>
                      </a:pP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ภาษาท่า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291465" indent="-291465" algn="ctr">
                        <a:spcAft>
                          <a:spcPts val="0"/>
                        </a:spcAft>
                        <a:tabLst>
                          <a:tab pos="2094865" algn="l"/>
                        </a:tabLst>
                      </a:pP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ลักษณะท่าทางของผู้แสดง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653279">
                <a:tc>
                  <a:txBody>
                    <a:bodyPr/>
                    <a:lstStyle/>
                    <a:p>
                      <a:pPr marL="291465" indent="-291465">
                        <a:spcAft>
                          <a:spcPts val="0"/>
                        </a:spcAft>
                        <a:tabLst>
                          <a:tab pos="2094865" algn="l"/>
                        </a:tabLst>
                      </a:pP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1. </a:t>
                      </a: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ท่ารัก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marL="291465" indent="-291465">
                        <a:spcAft>
                          <a:spcPts val="0"/>
                        </a:spcAft>
                        <a:tabLst>
                          <a:tab pos="2094865" algn="l"/>
                        </a:tabLst>
                      </a:pP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2. </a:t>
                      </a: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ท่าโกรธ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marL="291465" indent="-291465">
                        <a:spcAft>
                          <a:spcPts val="0"/>
                        </a:spcAft>
                        <a:tabLst>
                          <a:tab pos="2094865" algn="l"/>
                        </a:tabLst>
                      </a:pP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3. </a:t>
                      </a: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ท่าดีใจ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marL="291465" indent="-291465">
                        <a:spcAft>
                          <a:spcPts val="0"/>
                        </a:spcAft>
                        <a:tabLst>
                          <a:tab pos="2094865" algn="l"/>
                        </a:tabLst>
                      </a:pP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4. </a:t>
                      </a: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ท่าอาย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291465" indent="-291465">
                        <a:spcAft>
                          <a:spcPts val="0"/>
                        </a:spcAft>
                        <a:tabLst>
                          <a:tab pos="2094865" algn="l"/>
                        </a:tabLs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A </a:t>
                      </a:r>
                      <a:r>
                        <a:rPr lang="th-TH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</a:t>
                      </a: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แบฝ่ามือซ้ายแตะแก้ม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marL="291465" indent="-291465">
                        <a:spcAft>
                          <a:spcPts val="0"/>
                        </a:spcAft>
                        <a:tabLst>
                          <a:tab pos="2094865" algn="l"/>
                        </a:tabLs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B  </a:t>
                      </a: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ตบมือระดับหน้า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marL="291465" indent="-291465">
                        <a:spcAft>
                          <a:spcPts val="0"/>
                        </a:spcAft>
                        <a:tabLst>
                          <a:tab pos="2094865" algn="l"/>
                        </a:tabLs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C  </a:t>
                      </a: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มือถูเบาๆที่หลังใบหู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marL="291465" indent="-291465">
                        <a:spcAft>
                          <a:spcPts val="0"/>
                        </a:spcAft>
                        <a:tabLst>
                          <a:tab pos="2094865" algn="l"/>
                        </a:tabLs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D  </a:t>
                      </a: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แบมือทั้งสองไขว้กันที่หน้าอก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12" name="Rectangle 1"/>
          <p:cNvSpPr>
            <a:spLocks noChangeArrowheads="1"/>
          </p:cNvSpPr>
          <p:nvPr/>
        </p:nvSpPr>
        <p:spPr bwMode="auto">
          <a:xfrm>
            <a:off x="642910" y="1857364"/>
            <a:ext cx="807249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tabLst>
                <a:tab pos="2095500" algn="l"/>
              </a:tabLst>
            </a:pP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ข้อที่ 00   ให้นักเรียนจับคู่ภาษาท่านางนาฏศิลป์ กับ การลักษณะท่าทางของผู้แสดง</a:t>
            </a:r>
            <a:endParaRPr lang="th-TH" sz="4400" b="1" dirty="0" smtClean="0">
              <a:solidFill>
                <a:prstClr val="black"/>
              </a:solidFill>
              <a:ea typeface="Gulim" pitchFamily="34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598809" y="5445224"/>
            <a:ext cx="3143272" cy="1200329"/>
          </a:xfrm>
          <a:prstGeom prst="rect">
            <a:avLst/>
          </a:prstGeom>
          <a:solidFill>
            <a:srgbClr val="66FF33"/>
          </a:solidFill>
        </p:spPr>
        <p:txBody>
          <a:bodyPr wrap="square" rtlCol="0">
            <a:spAutoFit/>
          </a:bodyPr>
          <a:lstStyle/>
          <a:p>
            <a:pPr latinLnBrk="1"/>
            <a:r>
              <a:rPr kumimoji="1" lang="th-TH" sz="1800" b="1" u="sng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การให้คะแนน </a:t>
            </a:r>
            <a:r>
              <a:rPr kumimoji="1" lang="th-TH" sz="18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	ตอบถูก </a:t>
            </a:r>
            <a:r>
              <a:rPr kumimoji="1" lang="en-US" sz="18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1 </a:t>
            </a:r>
            <a:r>
              <a:rPr kumimoji="1" lang="th-TH" sz="18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คู่ ได้ </a:t>
            </a:r>
            <a:r>
              <a:rPr kumimoji="1" lang="en-US" sz="18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1 </a:t>
            </a:r>
            <a:r>
              <a:rPr kumimoji="1" lang="th-TH" sz="18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คะแนน  </a:t>
            </a:r>
          </a:p>
          <a:p>
            <a:pPr latinLnBrk="1"/>
            <a:r>
              <a:rPr kumimoji="1" lang="th-TH" sz="18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	ตอบถูก </a:t>
            </a:r>
            <a:r>
              <a:rPr kumimoji="1" lang="en-US" sz="18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2 </a:t>
            </a:r>
            <a:r>
              <a:rPr kumimoji="1" lang="th-TH" sz="18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คู่ ได้ </a:t>
            </a:r>
            <a:r>
              <a:rPr kumimoji="1" lang="en-US" sz="18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2 </a:t>
            </a:r>
            <a:r>
              <a:rPr kumimoji="1" lang="th-TH" sz="18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คะแนน</a:t>
            </a:r>
            <a:br>
              <a:rPr kumimoji="1" lang="th-TH" sz="18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</a:br>
            <a:r>
              <a:rPr kumimoji="1" lang="th-TH" sz="18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	ตอบถูก </a:t>
            </a:r>
            <a:r>
              <a:rPr kumimoji="1" lang="en-US" sz="18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3 </a:t>
            </a:r>
            <a:r>
              <a:rPr kumimoji="1" lang="th-TH" sz="18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คู่ ได้ </a:t>
            </a:r>
            <a:r>
              <a:rPr kumimoji="1" lang="en-US" sz="18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3 </a:t>
            </a:r>
            <a:r>
              <a:rPr kumimoji="1" lang="th-TH" sz="18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คะแนน</a:t>
            </a:r>
          </a:p>
          <a:p>
            <a:pPr latinLnBrk="1"/>
            <a:r>
              <a:rPr kumimoji="1" lang="th-TH" sz="18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	ตอบ</a:t>
            </a:r>
            <a:r>
              <a:rPr kumimoji="1" lang="th-TH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ถูก </a:t>
            </a:r>
            <a:r>
              <a:rPr kumimoji="1" lang="en-US" sz="18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4 </a:t>
            </a:r>
            <a:r>
              <a:rPr kumimoji="1" lang="th-TH" sz="1800" b="1" dirty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คู่ ได้ </a:t>
            </a:r>
            <a:r>
              <a:rPr kumimoji="1" lang="en-US" sz="18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4 </a:t>
            </a:r>
            <a:r>
              <a:rPr kumimoji="1" lang="th-TH" sz="18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คะแนน</a:t>
            </a:r>
            <a:endParaRPr kumimoji="1" lang="th-TH" sz="1800" b="1" dirty="0">
              <a:solidFill>
                <a:prstClr val="black"/>
              </a:solidFill>
              <a:latin typeface="TH SarabunPSK" pitchFamily="34" charset="-34"/>
              <a:ea typeface="Gulim" pitchFamily="34" charset="-127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13797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มุมมน 6"/>
          <p:cNvSpPr/>
          <p:nvPr/>
        </p:nvSpPr>
        <p:spPr>
          <a:xfrm>
            <a:off x="571472" y="285728"/>
            <a:ext cx="8143932" cy="1357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1">
              <a:spcBef>
                <a:spcPct val="20000"/>
              </a:spcBef>
              <a:defRPr/>
            </a:pPr>
            <a:r>
              <a:rPr kumimoji="1" lang="en-US" sz="44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4.2 </a:t>
            </a:r>
            <a:r>
              <a:rPr kumimoji="1" lang="th-TH" sz="44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แบบกลุ่มคำตอบสัมพันธ์ (คำตอบสัมพันธ์)</a:t>
            </a:r>
            <a:endParaRPr kumimoji="1" lang="th-TH" sz="44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/>
          </p:nvPr>
        </p:nvGraphicFramePr>
        <p:xfrm>
          <a:off x="428596" y="2564904"/>
          <a:ext cx="8501122" cy="2019039"/>
        </p:xfrm>
        <a:graphic>
          <a:graphicData uri="http://schemas.openxmlformats.org/drawingml/2006/table">
            <a:tbl>
              <a:tblPr/>
              <a:tblGrid>
                <a:gridCol w="4503444"/>
                <a:gridCol w="3997678"/>
              </a:tblGrid>
              <a:tr h="275547">
                <a:tc>
                  <a:txBody>
                    <a:bodyPr/>
                    <a:lstStyle/>
                    <a:p>
                      <a:pPr marL="291465" indent="-291465" algn="ctr">
                        <a:spcAft>
                          <a:spcPts val="0"/>
                        </a:spcAft>
                        <a:tabLst>
                          <a:tab pos="2094865" algn="l"/>
                        </a:tabLst>
                      </a:pP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สูตรคำนวณหาพื้นที่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291465" indent="-291465" algn="ctr">
                        <a:spcAft>
                          <a:spcPts val="0"/>
                        </a:spcAft>
                        <a:tabLst>
                          <a:tab pos="2094865" algn="l"/>
                        </a:tabLst>
                      </a:pP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รูปเรขาคณิต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653279">
                <a:tc>
                  <a:txBody>
                    <a:bodyPr/>
                    <a:lstStyle/>
                    <a:p>
                      <a:pPr marL="457200" indent="-457200">
                        <a:spcAft>
                          <a:spcPts val="0"/>
                        </a:spcAft>
                        <a:buAutoNum type="arabicPeriod"/>
                        <a:tabLst>
                          <a:tab pos="2094865" algn="l"/>
                        </a:tabLst>
                      </a:pP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กว้าง </a:t>
                      </a:r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x </a:t>
                      </a: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ยาว</a:t>
                      </a:r>
                    </a:p>
                    <a:p>
                      <a:pPr marL="457200" indent="-457200">
                        <a:spcAft>
                          <a:spcPts val="0"/>
                        </a:spcAft>
                        <a:buAutoNum type="arabicPeriod"/>
                        <a:tabLst>
                          <a:tab pos="2094865" algn="l"/>
                        </a:tabLst>
                      </a:pP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½ </a:t>
                      </a:r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x</a:t>
                      </a: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ฐาน </a:t>
                      </a:r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x</a:t>
                      </a: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สูง</a:t>
                      </a:r>
                    </a:p>
                    <a:p>
                      <a:pPr marL="457200" indent="-457200">
                        <a:spcAft>
                          <a:spcPts val="0"/>
                        </a:spcAft>
                        <a:buAutoNum type="arabicPeriod"/>
                        <a:tabLst>
                          <a:tab pos="2094865" algn="l"/>
                        </a:tabLst>
                      </a:pP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ด้าน </a:t>
                      </a:r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x</a:t>
                      </a: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ด้าน</a:t>
                      </a:r>
                    </a:p>
                    <a:p>
                      <a:pPr marL="457200" indent="-457200">
                        <a:spcAft>
                          <a:spcPts val="0"/>
                        </a:spcAft>
                        <a:buAutoNum type="arabicPeriod"/>
                        <a:tabLst>
                          <a:tab pos="2094865" algn="l"/>
                        </a:tabLst>
                      </a:pP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½ </a:t>
                      </a:r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x </a:t>
                      </a: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ผลบวกของด้านคู่ขนาน</a:t>
                      </a:r>
                      <a:r>
                        <a:rPr lang="th-TH" sz="2400" b="1" baseline="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</a:t>
                      </a:r>
                      <a:r>
                        <a:rPr lang="en-US" sz="2400" b="1" baseline="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x</a:t>
                      </a:r>
                      <a:r>
                        <a:rPr lang="th-TH" sz="2400" b="1" baseline="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 สูง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457200" indent="-457200">
                        <a:spcAft>
                          <a:spcPts val="0"/>
                        </a:spcAft>
                        <a:buAutoNum type="alphaLcPeriod"/>
                        <a:tabLst>
                          <a:tab pos="2094865" algn="l"/>
                        </a:tabLst>
                      </a:pPr>
                      <a:r>
                        <a:rPr lang="th-TH" sz="2400" b="1" baseline="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สามเหลี่ยมมุมฉาก</a:t>
                      </a:r>
                    </a:p>
                    <a:p>
                      <a:pPr marL="457200" indent="-457200">
                        <a:spcAft>
                          <a:spcPts val="0"/>
                        </a:spcAft>
                        <a:buAutoNum type="alphaLcPeriod"/>
                        <a:tabLst>
                          <a:tab pos="2094865" algn="l"/>
                        </a:tabLst>
                      </a:pP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สี่เหลี่ยมจัตุรัส</a:t>
                      </a:r>
                    </a:p>
                    <a:p>
                      <a:pPr marL="457200" indent="-457200">
                        <a:spcAft>
                          <a:spcPts val="0"/>
                        </a:spcAft>
                        <a:buAutoNum type="alphaLcPeriod"/>
                        <a:tabLst>
                          <a:tab pos="2094865" algn="l"/>
                        </a:tabLst>
                      </a:pP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สี่เหลี่ยมคางหมู</a:t>
                      </a:r>
                    </a:p>
                    <a:p>
                      <a:pPr marL="457200" indent="-457200">
                        <a:spcAft>
                          <a:spcPts val="0"/>
                        </a:spcAft>
                        <a:buAutoNum type="alphaLcPeriod"/>
                        <a:tabLst>
                          <a:tab pos="2094865" algn="l"/>
                        </a:tabLst>
                      </a:pPr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สี่เหลี่ยมผืนผ้า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12" name="Rectangle 1"/>
          <p:cNvSpPr>
            <a:spLocks noChangeArrowheads="1"/>
          </p:cNvSpPr>
          <p:nvPr/>
        </p:nvSpPr>
        <p:spPr bwMode="auto">
          <a:xfrm>
            <a:off x="642910" y="1857364"/>
            <a:ext cx="807249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tabLst>
                <a:tab pos="2095500" algn="l"/>
              </a:tabLst>
            </a:pP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ข้อสอบ  จงจับคู่สูตรในการคำนวณหาพื้นที่กับรูปเรขาคณิตต่อไปนี้ (จับคู่ </a:t>
            </a:r>
            <a:r>
              <a:rPr lang="en-US" sz="24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5</a:t>
            </a: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 คู่)</a:t>
            </a:r>
            <a:endParaRPr lang="th-TH" sz="4400" b="1" dirty="0" smtClean="0">
              <a:solidFill>
                <a:prstClr val="black"/>
              </a:solidFill>
              <a:ea typeface="Gulim" pitchFamily="34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556158" y="5085184"/>
            <a:ext cx="3143272" cy="923330"/>
          </a:xfrm>
          <a:prstGeom prst="rect">
            <a:avLst/>
          </a:prstGeom>
          <a:solidFill>
            <a:srgbClr val="66FF33"/>
          </a:solidFill>
        </p:spPr>
        <p:txBody>
          <a:bodyPr wrap="square" rtlCol="0">
            <a:spAutoFit/>
          </a:bodyPr>
          <a:lstStyle/>
          <a:p>
            <a:pPr latinLnBrk="1"/>
            <a:r>
              <a:rPr kumimoji="1" lang="th-TH" sz="1800" b="1" u="sng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การให้คะแนน </a:t>
            </a:r>
            <a:r>
              <a:rPr kumimoji="1" lang="th-TH" sz="18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	ตอบถูก </a:t>
            </a:r>
            <a:r>
              <a:rPr kumimoji="1" lang="en-US" sz="18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2 </a:t>
            </a:r>
            <a:r>
              <a:rPr kumimoji="1" lang="th-TH" sz="18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คู่ ได้ </a:t>
            </a:r>
            <a:r>
              <a:rPr kumimoji="1" lang="en-US" sz="18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1 </a:t>
            </a:r>
            <a:r>
              <a:rPr kumimoji="1" lang="th-TH" sz="18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คะแนน  </a:t>
            </a:r>
          </a:p>
          <a:p>
            <a:pPr latinLnBrk="1"/>
            <a:r>
              <a:rPr kumimoji="1" lang="th-TH" sz="18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	ตอบถูก </a:t>
            </a:r>
            <a:r>
              <a:rPr kumimoji="1" lang="en-US" sz="18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3 </a:t>
            </a:r>
            <a:r>
              <a:rPr kumimoji="1" lang="th-TH" sz="18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คู่ ได้ </a:t>
            </a:r>
            <a:r>
              <a:rPr kumimoji="1" lang="en-US" sz="18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2 </a:t>
            </a:r>
            <a:r>
              <a:rPr kumimoji="1" lang="th-TH" sz="18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คะแนน</a:t>
            </a:r>
            <a:br>
              <a:rPr kumimoji="1" lang="th-TH" sz="18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</a:br>
            <a:r>
              <a:rPr kumimoji="1" lang="th-TH" sz="18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	ตอบถูก </a:t>
            </a:r>
            <a:r>
              <a:rPr kumimoji="1" lang="en-US" sz="18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4 </a:t>
            </a:r>
            <a:r>
              <a:rPr kumimoji="1" lang="th-TH" sz="18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คู่ ได้ </a:t>
            </a:r>
            <a:r>
              <a:rPr kumimoji="1" lang="en-US" sz="18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3 </a:t>
            </a:r>
            <a:r>
              <a:rPr kumimoji="1" lang="th-TH" sz="1800" b="1" dirty="0" smtClean="0">
                <a:solidFill>
                  <a:prstClr val="black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คะแนน</a:t>
            </a:r>
            <a:endParaRPr kumimoji="1" lang="th-TH" sz="1800" b="1" dirty="0">
              <a:solidFill>
                <a:prstClr val="black"/>
              </a:solidFill>
              <a:latin typeface="TH SarabunPSK" pitchFamily="34" charset="-34"/>
              <a:ea typeface="Gulim" pitchFamily="34" charset="-127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95924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สี่เหลี่ยมมุมมน 10"/>
          <p:cNvSpPr/>
          <p:nvPr/>
        </p:nvSpPr>
        <p:spPr>
          <a:xfrm>
            <a:off x="285720" y="500042"/>
            <a:ext cx="8572560" cy="928687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4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รูปแบบข้อสอบแบบเขียนตอบในชั้นเรียน</a:t>
            </a:r>
            <a:endParaRPr lang="th-TH" sz="4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9" name="ไดอะแกรม 8"/>
          <p:cNvGraphicFramePr/>
          <p:nvPr>
            <p:extLst/>
          </p:nvPr>
        </p:nvGraphicFramePr>
        <p:xfrm>
          <a:off x="357158" y="1643050"/>
          <a:ext cx="8429684" cy="50006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290554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มุมมน 6"/>
          <p:cNvSpPr/>
          <p:nvPr/>
        </p:nvSpPr>
        <p:spPr>
          <a:xfrm>
            <a:off x="395536" y="481013"/>
            <a:ext cx="8319839" cy="1500187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defRPr/>
            </a:pPr>
            <a:endParaRPr lang="en-US" sz="44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>
              <a:defRPr/>
            </a:pPr>
            <a:r>
              <a:rPr lang="en-US" sz="44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1.</a:t>
            </a:r>
            <a:r>
              <a:rPr lang="th-TH" sz="44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แบบจำกัด</a:t>
            </a:r>
            <a:r>
              <a:rPr lang="th-TH" sz="44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คำตอบหรือตอบสั้น</a:t>
            </a:r>
            <a:endParaRPr lang="en-US" sz="44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en-US" sz="44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(Restricted Response or Shot Essay </a:t>
            </a:r>
            <a:r>
              <a:rPr lang="en-US" sz="44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Item: RR) </a:t>
            </a:r>
            <a:endParaRPr lang="en-US" sz="44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>
              <a:spcBef>
                <a:spcPct val="20000"/>
              </a:spcBef>
              <a:defRPr/>
            </a:pPr>
            <a:endParaRPr lang="th-TH" sz="44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6323" name="ชื่อเรื่องรอง 2"/>
          <p:cNvSpPr txBox="1">
            <a:spLocks/>
          </p:cNvSpPr>
          <p:nvPr/>
        </p:nvSpPr>
        <p:spPr bwMode="auto">
          <a:xfrm>
            <a:off x="827584" y="2500313"/>
            <a:ext cx="7560840" cy="3014662"/>
          </a:xfrm>
          <a:prstGeom prst="rect">
            <a:avLst/>
          </a:prstGeom>
          <a:noFill/>
          <a:ln w="9525">
            <a:solidFill>
              <a:srgbClr val="FF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defRPr/>
            </a:pPr>
            <a:r>
              <a:rPr lang="th-TH" sz="4400" b="1" dirty="0" smtClean="0">
                <a:solidFill>
                  <a:srgbClr val="993300"/>
                </a:solidFill>
                <a:latin typeface="TH SarabunPSK" pitchFamily="34" charset="-34"/>
                <a:cs typeface="TH SarabunPSK" pitchFamily="34" charset="-34"/>
              </a:rPr>
              <a:t>    เป็นลักษณะข้อสอบที่ให้คิดและเขียนคำตอบภายใต้เงื่อนไขที่กำหนด และมีแนวของคำตอบที่ชัดเจน</a:t>
            </a:r>
          </a:p>
          <a:p>
            <a:pPr algn="ctr" eaLnBrk="1" hangingPunct="1">
              <a:defRPr/>
            </a:pPr>
            <a:r>
              <a:rPr lang="th-TH" sz="4400" b="1" dirty="0" smtClean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  <a:t>(ออกยาก แต่ตรวจง่าย)</a:t>
            </a:r>
          </a:p>
          <a:p>
            <a:pPr eaLnBrk="1" hangingPunct="1">
              <a:defRPr/>
            </a:pPr>
            <a:r>
              <a:rPr lang="en-US" sz="4400" b="1" dirty="0" smtClean="0">
                <a:solidFill>
                  <a:srgbClr val="993300"/>
                </a:solidFill>
                <a:latin typeface="TH SarabunPSK" pitchFamily="34" charset="-34"/>
                <a:cs typeface="TH SarabunPSK" pitchFamily="34" charset="-34"/>
              </a:rPr>
              <a:t> </a:t>
            </a:r>
          </a:p>
          <a:p>
            <a:pPr eaLnBrk="1" hangingPunct="1">
              <a:defRPr/>
            </a:pPr>
            <a:r>
              <a:rPr lang="en-US" sz="4400" b="1" dirty="0" smtClean="0">
                <a:solidFill>
                  <a:srgbClr val="993300"/>
                </a:solidFill>
                <a:latin typeface="TH SarabunPSK" pitchFamily="34" charset="-34"/>
                <a:cs typeface="TH SarabunPSK" pitchFamily="34" charset="-34"/>
              </a:rPr>
              <a:t> </a:t>
            </a:r>
          </a:p>
          <a:p>
            <a:pPr eaLnBrk="1" hangingPunct="1">
              <a:spcBef>
                <a:spcPct val="20000"/>
              </a:spcBef>
              <a:buFont typeface="Arial" pitchFamily="34" charset="0"/>
              <a:buNone/>
              <a:defRPr/>
            </a:pPr>
            <a:endParaRPr lang="th-TH" sz="4400" b="1" dirty="0" smtClean="0">
              <a:solidFill>
                <a:srgbClr val="9933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12137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ext Box 12"/>
          <p:cNvSpPr txBox="1">
            <a:spLocks noChangeArrowheads="1"/>
          </p:cNvSpPr>
          <p:nvPr/>
        </p:nvSpPr>
        <p:spPr bwMode="auto">
          <a:xfrm>
            <a:off x="143892" y="4725144"/>
            <a:ext cx="8964612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32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คำถาม</a:t>
            </a:r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32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</a:br>
            <a:endParaRPr lang="en-US" sz="3200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Rectangle 4"/>
          <p:cNvSpPr txBox="1">
            <a:spLocks noChangeArrowheads="1"/>
          </p:cNvSpPr>
          <p:nvPr/>
        </p:nvSpPr>
        <p:spPr bwMode="auto">
          <a:xfrm>
            <a:off x="131763" y="752475"/>
            <a:ext cx="9480550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fontAlgn="base">
              <a:spcAft>
                <a:spcPct val="0"/>
              </a:spcAft>
              <a:defRPr/>
            </a:pPr>
            <a:r>
              <a:rPr lang="th-TH" sz="3200" b="1" kern="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Symbol" pitchFamily="18" charset="2"/>
              </a:rPr>
              <a:t>ข้อที่ </a:t>
            </a:r>
            <a:r>
              <a:rPr lang="en-US" sz="32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Symbol" pitchFamily="18" charset="2"/>
              </a:rPr>
              <a:t>2: </a:t>
            </a:r>
            <a:r>
              <a:rPr lang="th-TH" sz="32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สถานการณ์</a:t>
            </a:r>
            <a:endParaRPr lang="th-TH" sz="3200" b="1" kern="0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6" name="Straight Connector 5"/>
          <p:cNvCxnSpPr/>
          <p:nvPr/>
        </p:nvCxnSpPr>
        <p:spPr bwMode="auto">
          <a:xfrm>
            <a:off x="0" y="470"/>
            <a:ext cx="9144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Rectangle 42"/>
          <p:cNvSpPr>
            <a:spLocks noChangeArrowheads="1"/>
          </p:cNvSpPr>
          <p:nvPr/>
        </p:nvSpPr>
        <p:spPr bwMode="auto">
          <a:xfrm>
            <a:off x="135212" y="1363415"/>
            <a:ext cx="875726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32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            บริเวณบ้านหลังหนึ่งเป็นดังภาพ </a:t>
            </a:r>
            <a:endParaRPr lang="th-TH" sz="3200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4" name="Rectangle 48"/>
          <p:cNvSpPr>
            <a:spLocks noChangeArrowheads="1"/>
          </p:cNvSpPr>
          <p:nvPr/>
        </p:nvSpPr>
        <p:spPr bwMode="auto">
          <a:xfrm>
            <a:off x="179512" y="5225405"/>
            <a:ext cx="8712968" cy="107721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จากภาพ ถ้าต้องการปลูกพืชที่ต้องการแสงแดดมากในตอนเช้า จะต้องเลือกปลูกบริเวณหมายเลขใด</a:t>
            </a:r>
            <a:endParaRPr lang="th-TH" sz="3200" b="1" dirty="0">
              <a:solidFill>
                <a:srgbClr val="000000"/>
              </a:solidFill>
              <a:latin typeface="TH SarabunPSK" pitchFamily="34" charset="-34"/>
            </a:endParaRPr>
          </a:p>
        </p:txBody>
      </p:sp>
      <p:grpSp>
        <p:nvGrpSpPr>
          <p:cNvPr id="39" name="กลุ่ม 38"/>
          <p:cNvGrpSpPr/>
          <p:nvPr/>
        </p:nvGrpSpPr>
        <p:grpSpPr>
          <a:xfrm>
            <a:off x="1771147" y="2132856"/>
            <a:ext cx="5609165" cy="2573338"/>
            <a:chOff x="-100540" y="2348880"/>
            <a:chExt cx="5609165" cy="2573338"/>
          </a:xfrm>
        </p:grpSpPr>
        <p:pic>
          <p:nvPicPr>
            <p:cNvPr id="40" name="รูปภาพ 39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988" y="2385376"/>
              <a:ext cx="5239742" cy="1980300"/>
            </a:xfrm>
            <a:prstGeom prst="rect">
              <a:avLst/>
            </a:prstGeom>
          </p:spPr>
        </p:pic>
        <p:sp>
          <p:nvSpPr>
            <p:cNvPr id="41" name="Text Box 5"/>
            <p:cNvSpPr txBox="1">
              <a:spLocks noChangeArrowheads="1"/>
            </p:cNvSpPr>
            <p:nvPr/>
          </p:nvSpPr>
          <p:spPr bwMode="auto">
            <a:xfrm>
              <a:off x="2070100" y="3085480"/>
              <a:ext cx="685800" cy="5175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บ้าน</a:t>
              </a:r>
            </a:p>
          </p:txBody>
        </p:sp>
        <p:sp>
          <p:nvSpPr>
            <p:cNvPr id="42" name="Text Box 6"/>
            <p:cNvSpPr txBox="1">
              <a:spLocks noChangeArrowheads="1"/>
            </p:cNvSpPr>
            <p:nvPr/>
          </p:nvSpPr>
          <p:spPr bwMode="auto">
            <a:xfrm>
              <a:off x="3984625" y="2348880"/>
              <a:ext cx="685800" cy="323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60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เหนือ</a:t>
              </a:r>
            </a:p>
          </p:txBody>
        </p:sp>
        <p:sp>
          <p:nvSpPr>
            <p:cNvPr id="43" name="Text Box 7"/>
            <p:cNvSpPr txBox="1">
              <a:spLocks noChangeArrowheads="1"/>
            </p:cNvSpPr>
            <p:nvPr/>
          </p:nvSpPr>
          <p:spPr bwMode="auto">
            <a:xfrm>
              <a:off x="4610100" y="2740993"/>
              <a:ext cx="898525" cy="323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60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ตะวันออก</a:t>
              </a:r>
            </a:p>
          </p:txBody>
        </p:sp>
        <p:sp>
          <p:nvSpPr>
            <p:cNvPr id="44" name="Text Box 8"/>
            <p:cNvSpPr txBox="1">
              <a:spLocks noChangeArrowheads="1"/>
            </p:cNvSpPr>
            <p:nvPr/>
          </p:nvSpPr>
          <p:spPr bwMode="auto">
            <a:xfrm>
              <a:off x="3276600" y="2740993"/>
              <a:ext cx="850900" cy="323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60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ตะวันตก</a:t>
              </a:r>
            </a:p>
          </p:txBody>
        </p:sp>
        <p:sp>
          <p:nvSpPr>
            <p:cNvPr id="45" name="Text Box 9"/>
            <p:cNvSpPr txBox="1">
              <a:spLocks noChangeArrowheads="1"/>
            </p:cNvSpPr>
            <p:nvPr/>
          </p:nvSpPr>
          <p:spPr bwMode="auto">
            <a:xfrm>
              <a:off x="3987800" y="3179143"/>
              <a:ext cx="685800" cy="323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60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ใต้</a:t>
              </a:r>
            </a:p>
          </p:txBody>
        </p:sp>
        <p:sp>
          <p:nvSpPr>
            <p:cNvPr id="46" name="Line 10"/>
            <p:cNvSpPr>
              <a:spLocks noChangeShapeType="1"/>
            </p:cNvSpPr>
            <p:nvPr/>
          </p:nvSpPr>
          <p:spPr bwMode="auto">
            <a:xfrm>
              <a:off x="584200" y="4099893"/>
              <a:ext cx="638175" cy="9048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47" name="Freeform 11"/>
            <p:cNvSpPr>
              <a:spLocks/>
            </p:cNvSpPr>
            <p:nvPr/>
          </p:nvSpPr>
          <p:spPr bwMode="auto">
            <a:xfrm>
              <a:off x="879475" y="3964955"/>
              <a:ext cx="342900" cy="2254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70" y="555"/>
                </a:cxn>
              </a:cxnLst>
              <a:rect l="0" t="0" r="r" b="b"/>
              <a:pathLst>
                <a:path w="270" h="555">
                  <a:moveTo>
                    <a:pt x="0" y="0"/>
                  </a:moveTo>
                  <a:lnTo>
                    <a:pt x="270" y="555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triangl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48" name="Text Box 12"/>
            <p:cNvSpPr txBox="1">
              <a:spLocks noChangeArrowheads="1"/>
            </p:cNvSpPr>
            <p:nvPr/>
          </p:nvSpPr>
          <p:spPr bwMode="auto">
            <a:xfrm>
              <a:off x="1171575" y="3903043"/>
              <a:ext cx="1625600" cy="323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ต้นมะม่วง</a:t>
              </a:r>
            </a:p>
          </p:txBody>
        </p:sp>
        <p:sp>
          <p:nvSpPr>
            <p:cNvPr id="49" name="Text Box 13"/>
            <p:cNvSpPr txBox="1">
              <a:spLocks noChangeArrowheads="1"/>
            </p:cNvSpPr>
            <p:nvPr/>
          </p:nvSpPr>
          <p:spPr bwMode="auto">
            <a:xfrm>
              <a:off x="-100540" y="2950483"/>
              <a:ext cx="1036638" cy="450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   </a:t>
              </a:r>
              <a:r>
                <a:rPr lang="th-TH" dirty="0" smtClean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  </a:t>
              </a:r>
              <a:r>
                <a:rPr lang="en-US" dirty="0" smtClean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  <a:sym typeface="Wingdings 2" pitchFamily="18" charset="2"/>
                </a:rPr>
                <a:t>1</a:t>
              </a:r>
              <a:endParaRPr lang="th-TH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0" name="Line 14"/>
            <p:cNvSpPr>
              <a:spLocks noChangeShapeType="1"/>
            </p:cNvSpPr>
            <p:nvPr/>
          </p:nvSpPr>
          <p:spPr bwMode="auto">
            <a:xfrm flipH="1">
              <a:off x="433741" y="3310552"/>
              <a:ext cx="0" cy="32385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1" name="Text Box 15"/>
            <p:cNvSpPr txBox="1">
              <a:spLocks noChangeArrowheads="1"/>
            </p:cNvSpPr>
            <p:nvPr/>
          </p:nvSpPr>
          <p:spPr bwMode="auto">
            <a:xfrm>
              <a:off x="2870787" y="3098180"/>
              <a:ext cx="685800" cy="323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600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    </a:t>
              </a:r>
              <a:r>
                <a:rPr lang="en-US" dirty="0" smtClean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  <a:sym typeface="Wingdings 2" pitchFamily="18" charset="2"/>
                </a:rPr>
                <a:t>3</a:t>
              </a:r>
              <a:endParaRPr lang="th-TH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2" name="Text Box 16"/>
            <p:cNvSpPr txBox="1">
              <a:spLocks noChangeArrowheads="1"/>
            </p:cNvSpPr>
            <p:nvPr/>
          </p:nvSpPr>
          <p:spPr bwMode="auto">
            <a:xfrm>
              <a:off x="1270880" y="3095652"/>
              <a:ext cx="685800" cy="323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600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    </a:t>
              </a:r>
              <a:r>
                <a:rPr lang="en-US" dirty="0" smtClean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  <a:sym typeface="Wingdings 2" pitchFamily="18" charset="2"/>
                </a:rPr>
                <a:t>4</a:t>
              </a:r>
              <a:endParaRPr lang="th-TH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3" name="Text Box 17"/>
            <p:cNvSpPr txBox="1">
              <a:spLocks noChangeArrowheads="1"/>
            </p:cNvSpPr>
            <p:nvPr/>
          </p:nvSpPr>
          <p:spPr bwMode="auto">
            <a:xfrm>
              <a:off x="4055829" y="3787155"/>
              <a:ext cx="814388" cy="431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800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สระน้ำ</a:t>
              </a:r>
              <a:endParaRPr lang="th-TH" sz="40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4" name="Text Box 18"/>
            <p:cNvSpPr txBox="1">
              <a:spLocks noChangeArrowheads="1"/>
            </p:cNvSpPr>
            <p:nvPr/>
          </p:nvSpPr>
          <p:spPr bwMode="auto">
            <a:xfrm>
              <a:off x="3149600" y="3707780"/>
              <a:ext cx="571500" cy="431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dirty="0" smtClean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  <a:sym typeface="Wingdings" pitchFamily="2" charset="2"/>
                </a:rPr>
                <a:t>  2</a:t>
              </a:r>
              <a:endParaRPr lang="th-TH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5" name="Line 19"/>
            <p:cNvSpPr>
              <a:spLocks noChangeShapeType="1"/>
            </p:cNvSpPr>
            <p:nvPr/>
          </p:nvSpPr>
          <p:spPr bwMode="auto">
            <a:xfrm>
              <a:off x="3556000" y="3985593"/>
              <a:ext cx="3429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6" name="Text Box 20"/>
            <p:cNvSpPr txBox="1">
              <a:spLocks noChangeArrowheads="1"/>
            </p:cNvSpPr>
            <p:nvPr/>
          </p:nvSpPr>
          <p:spPr bwMode="auto">
            <a:xfrm>
              <a:off x="1530350" y="4460255"/>
              <a:ext cx="2740025" cy="46196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2400" b="1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ภาพแสดงบริเวณสวนรอบบ้าน</a:t>
              </a:r>
            </a:p>
          </p:txBody>
        </p:sp>
        <p:sp>
          <p:nvSpPr>
            <p:cNvPr id="57" name="ลูกศรสี่ทิศ 56"/>
            <p:cNvSpPr/>
            <p:nvPr/>
          </p:nvSpPr>
          <p:spPr bwMode="auto">
            <a:xfrm>
              <a:off x="4012185" y="2577195"/>
              <a:ext cx="651184" cy="657081"/>
            </a:xfrm>
            <a:prstGeom prst="quadArrow">
              <a:avLst>
                <a:gd name="adj1" fmla="val 9467"/>
                <a:gd name="adj2" fmla="val 12429"/>
                <a:gd name="adj3" fmla="val 18946"/>
              </a:avLst>
            </a:prstGeom>
            <a:noFill/>
            <a:ln w="952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108000" bIns="0" rtlCol="0" anchor="ctr"/>
            <a:lstStyle/>
            <a:p>
              <a:pPr algn="ctr" fontAlgn="base">
                <a:lnSpc>
                  <a:spcPts val="2500"/>
                </a:lnSpc>
                <a:spcBef>
                  <a:spcPct val="0"/>
                </a:spcBef>
                <a:spcAft>
                  <a:spcPct val="0"/>
                </a:spcAft>
              </a:pPr>
              <a:endPara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1219021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4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ext Box 12"/>
          <p:cNvSpPr txBox="1">
            <a:spLocks noChangeArrowheads="1"/>
          </p:cNvSpPr>
          <p:nvPr/>
        </p:nvSpPr>
        <p:spPr bwMode="auto">
          <a:xfrm>
            <a:off x="179388" y="5016970"/>
            <a:ext cx="8964612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3200" b="1" u="sng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คำถาม</a:t>
            </a:r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32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</a:br>
            <a:endParaRPr lang="en-US" sz="3200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Rectangle 4"/>
          <p:cNvSpPr txBox="1">
            <a:spLocks noChangeArrowheads="1"/>
          </p:cNvSpPr>
          <p:nvPr/>
        </p:nvSpPr>
        <p:spPr bwMode="auto">
          <a:xfrm>
            <a:off x="131763" y="365199"/>
            <a:ext cx="9480550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fontAlgn="base">
              <a:spcAft>
                <a:spcPct val="0"/>
              </a:spcAft>
              <a:defRPr/>
            </a:pPr>
            <a:r>
              <a:rPr lang="th-TH" sz="3200" b="1" kern="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Symbol" pitchFamily="18" charset="2"/>
              </a:rPr>
              <a:t>ข้อที่ </a:t>
            </a:r>
            <a:r>
              <a:rPr lang="en-US" sz="32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Symbol" pitchFamily="18" charset="2"/>
              </a:rPr>
              <a:t>2: </a:t>
            </a:r>
            <a:r>
              <a:rPr lang="th-TH" sz="32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สถานการณ์</a:t>
            </a:r>
            <a:endParaRPr lang="th-TH" sz="3200" b="1" kern="0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6" name="Straight Connector 5"/>
          <p:cNvCxnSpPr/>
          <p:nvPr/>
        </p:nvCxnSpPr>
        <p:spPr bwMode="auto">
          <a:xfrm>
            <a:off x="0" y="470"/>
            <a:ext cx="9144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0" name="Group 21"/>
          <p:cNvGrpSpPr>
            <a:grpSpLocks/>
          </p:cNvGrpSpPr>
          <p:nvPr/>
        </p:nvGrpSpPr>
        <p:grpSpPr bwMode="auto">
          <a:xfrm>
            <a:off x="5722937" y="2389435"/>
            <a:ext cx="3257549" cy="2511424"/>
            <a:chOff x="3605" y="960"/>
            <a:chExt cx="2052" cy="1582"/>
          </a:xfrm>
        </p:grpSpPr>
        <p:sp>
          <p:nvSpPr>
            <p:cNvPr id="41" name="Rectangle 22"/>
            <p:cNvSpPr>
              <a:spLocks noChangeArrowheads="1"/>
            </p:cNvSpPr>
            <p:nvPr/>
          </p:nvSpPr>
          <p:spPr bwMode="auto">
            <a:xfrm>
              <a:off x="4410" y="1956"/>
              <a:ext cx="1192" cy="24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800" b="1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แสงแดดจัดในตอนบ่าย</a:t>
              </a:r>
            </a:p>
          </p:txBody>
        </p:sp>
        <p:sp>
          <p:nvSpPr>
            <p:cNvPr id="42" name="Rectangle 23"/>
            <p:cNvSpPr>
              <a:spLocks noChangeArrowheads="1"/>
            </p:cNvSpPr>
            <p:nvPr/>
          </p:nvSpPr>
          <p:spPr bwMode="auto">
            <a:xfrm>
              <a:off x="3616" y="1956"/>
              <a:ext cx="794" cy="24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800" b="1" dirty="0" err="1" smtClean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เฟี่อง</a:t>
              </a:r>
              <a:r>
                <a:rPr lang="th-TH" sz="1800" b="1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ฟ้า</a:t>
              </a:r>
            </a:p>
          </p:txBody>
        </p:sp>
        <p:sp>
          <p:nvSpPr>
            <p:cNvPr id="43" name="Rectangle 24"/>
            <p:cNvSpPr>
              <a:spLocks noChangeArrowheads="1"/>
            </p:cNvSpPr>
            <p:nvPr/>
          </p:nvSpPr>
          <p:spPr bwMode="auto">
            <a:xfrm>
              <a:off x="4410" y="1707"/>
              <a:ext cx="1192" cy="24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800" b="1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แสงแดดรำไรตลอดวัน</a:t>
              </a:r>
            </a:p>
          </p:txBody>
        </p:sp>
        <p:sp>
          <p:nvSpPr>
            <p:cNvPr id="44" name="Rectangle 25"/>
            <p:cNvSpPr>
              <a:spLocks noChangeArrowheads="1"/>
            </p:cNvSpPr>
            <p:nvPr/>
          </p:nvSpPr>
          <p:spPr bwMode="auto">
            <a:xfrm>
              <a:off x="3616" y="1707"/>
              <a:ext cx="794" cy="24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800" b="1" dirty="0" smtClean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เฟิร์น</a:t>
              </a:r>
              <a:endParaRPr lang="th-TH" sz="1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45" name="Rectangle 26"/>
            <p:cNvSpPr>
              <a:spLocks noChangeArrowheads="1"/>
            </p:cNvSpPr>
            <p:nvPr/>
          </p:nvSpPr>
          <p:spPr bwMode="auto">
            <a:xfrm>
              <a:off x="4410" y="1458"/>
              <a:ext cx="1192" cy="24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800" b="1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แสงแดดจัดในตอนเช้า</a:t>
              </a:r>
            </a:p>
          </p:txBody>
        </p:sp>
        <p:sp>
          <p:nvSpPr>
            <p:cNvPr id="46" name="Rectangle 27"/>
            <p:cNvSpPr>
              <a:spLocks noChangeArrowheads="1"/>
            </p:cNvSpPr>
            <p:nvPr/>
          </p:nvSpPr>
          <p:spPr bwMode="auto">
            <a:xfrm>
              <a:off x="3616" y="1458"/>
              <a:ext cx="794" cy="24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800" b="1" dirty="0" smtClean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เข็ม</a:t>
              </a:r>
              <a:endParaRPr lang="th-TH" sz="1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47" name="Rectangle 28"/>
            <p:cNvSpPr>
              <a:spLocks noChangeArrowheads="1"/>
            </p:cNvSpPr>
            <p:nvPr/>
          </p:nvSpPr>
          <p:spPr bwMode="auto">
            <a:xfrm>
              <a:off x="4410" y="1209"/>
              <a:ext cx="1192" cy="24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800" b="1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แสงแดดจัดตลอดวัน</a:t>
              </a:r>
            </a:p>
          </p:txBody>
        </p:sp>
        <p:sp>
          <p:nvSpPr>
            <p:cNvPr id="48" name="Rectangle 29"/>
            <p:cNvSpPr>
              <a:spLocks noChangeArrowheads="1"/>
            </p:cNvSpPr>
            <p:nvPr/>
          </p:nvSpPr>
          <p:spPr bwMode="auto">
            <a:xfrm>
              <a:off x="3616" y="1209"/>
              <a:ext cx="794" cy="249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800" b="1" dirty="0" smtClean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กุหลาบ</a:t>
              </a:r>
              <a:endParaRPr lang="th-TH" sz="18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49" name="Rectangle 30"/>
            <p:cNvSpPr>
              <a:spLocks noChangeArrowheads="1"/>
            </p:cNvSpPr>
            <p:nvPr/>
          </p:nvSpPr>
          <p:spPr bwMode="auto">
            <a:xfrm>
              <a:off x="4410" y="960"/>
              <a:ext cx="1192" cy="24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800" b="1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ปริมาณแสงที่พืชต้องการ</a:t>
              </a:r>
            </a:p>
          </p:txBody>
        </p:sp>
        <p:sp>
          <p:nvSpPr>
            <p:cNvPr id="50" name="Rectangle 31"/>
            <p:cNvSpPr>
              <a:spLocks noChangeArrowheads="1"/>
            </p:cNvSpPr>
            <p:nvPr/>
          </p:nvSpPr>
          <p:spPr bwMode="auto">
            <a:xfrm>
              <a:off x="3616" y="960"/>
              <a:ext cx="794" cy="24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800" b="1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ชนิดของพืช</a:t>
              </a:r>
            </a:p>
          </p:txBody>
        </p:sp>
        <p:sp>
          <p:nvSpPr>
            <p:cNvPr id="51" name="Line 32"/>
            <p:cNvSpPr>
              <a:spLocks noChangeShapeType="1"/>
            </p:cNvSpPr>
            <p:nvPr/>
          </p:nvSpPr>
          <p:spPr bwMode="auto">
            <a:xfrm>
              <a:off x="3616" y="960"/>
              <a:ext cx="1986" cy="0"/>
            </a:xfrm>
            <a:prstGeom prst="line">
              <a:avLst/>
            </a:prstGeom>
            <a:noFill/>
            <a:ln w="12700" cap="rnd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2" name="Line 33"/>
            <p:cNvSpPr>
              <a:spLocks noChangeShapeType="1"/>
            </p:cNvSpPr>
            <p:nvPr/>
          </p:nvSpPr>
          <p:spPr bwMode="auto">
            <a:xfrm>
              <a:off x="3616" y="2205"/>
              <a:ext cx="1986" cy="0"/>
            </a:xfrm>
            <a:prstGeom prst="line">
              <a:avLst/>
            </a:prstGeom>
            <a:noFill/>
            <a:ln w="12700" cap="rnd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3" name="Line 34"/>
            <p:cNvSpPr>
              <a:spLocks noChangeShapeType="1"/>
            </p:cNvSpPr>
            <p:nvPr/>
          </p:nvSpPr>
          <p:spPr bwMode="auto">
            <a:xfrm>
              <a:off x="3616" y="960"/>
              <a:ext cx="0" cy="1245"/>
            </a:xfrm>
            <a:prstGeom prst="line">
              <a:avLst/>
            </a:prstGeom>
            <a:noFill/>
            <a:ln w="12700" cap="rnd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4" name="Line 35"/>
            <p:cNvSpPr>
              <a:spLocks noChangeShapeType="1"/>
            </p:cNvSpPr>
            <p:nvPr/>
          </p:nvSpPr>
          <p:spPr bwMode="auto">
            <a:xfrm>
              <a:off x="5602" y="960"/>
              <a:ext cx="0" cy="1245"/>
            </a:xfrm>
            <a:prstGeom prst="line">
              <a:avLst/>
            </a:prstGeom>
            <a:noFill/>
            <a:ln w="12700" cap="rnd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5" name="Line 36"/>
            <p:cNvSpPr>
              <a:spLocks noChangeShapeType="1"/>
            </p:cNvSpPr>
            <p:nvPr/>
          </p:nvSpPr>
          <p:spPr bwMode="auto">
            <a:xfrm>
              <a:off x="3616" y="1209"/>
              <a:ext cx="1986" cy="0"/>
            </a:xfrm>
            <a:prstGeom prst="line">
              <a:avLst/>
            </a:prstGeom>
            <a:noFill/>
            <a:ln w="12700" cap="rnd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6" name="Line 37"/>
            <p:cNvSpPr>
              <a:spLocks noChangeShapeType="1"/>
            </p:cNvSpPr>
            <p:nvPr/>
          </p:nvSpPr>
          <p:spPr bwMode="auto">
            <a:xfrm>
              <a:off x="4410" y="960"/>
              <a:ext cx="0" cy="1245"/>
            </a:xfrm>
            <a:prstGeom prst="line">
              <a:avLst/>
            </a:prstGeom>
            <a:noFill/>
            <a:ln w="12700" cap="rnd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7" name="Line 38"/>
            <p:cNvSpPr>
              <a:spLocks noChangeShapeType="1"/>
            </p:cNvSpPr>
            <p:nvPr/>
          </p:nvSpPr>
          <p:spPr bwMode="auto">
            <a:xfrm>
              <a:off x="3616" y="1458"/>
              <a:ext cx="1986" cy="0"/>
            </a:xfrm>
            <a:prstGeom prst="line">
              <a:avLst/>
            </a:prstGeom>
            <a:noFill/>
            <a:ln w="12700" cap="rnd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8" name="Line 39"/>
            <p:cNvSpPr>
              <a:spLocks noChangeShapeType="1"/>
            </p:cNvSpPr>
            <p:nvPr/>
          </p:nvSpPr>
          <p:spPr bwMode="auto">
            <a:xfrm>
              <a:off x="3616" y="1707"/>
              <a:ext cx="1986" cy="0"/>
            </a:xfrm>
            <a:prstGeom prst="line">
              <a:avLst/>
            </a:prstGeom>
            <a:noFill/>
            <a:ln w="12700" cap="rnd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9" name="Line 40"/>
            <p:cNvSpPr>
              <a:spLocks noChangeShapeType="1"/>
            </p:cNvSpPr>
            <p:nvPr/>
          </p:nvSpPr>
          <p:spPr bwMode="auto">
            <a:xfrm>
              <a:off x="3616" y="1956"/>
              <a:ext cx="1986" cy="0"/>
            </a:xfrm>
            <a:prstGeom prst="line">
              <a:avLst/>
            </a:prstGeom>
            <a:noFill/>
            <a:ln w="12700" cap="rnd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b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60" name="Text Box 41"/>
            <p:cNvSpPr txBox="1">
              <a:spLocks noChangeArrowheads="1"/>
            </p:cNvSpPr>
            <p:nvPr/>
          </p:nvSpPr>
          <p:spPr bwMode="auto">
            <a:xfrm>
              <a:off x="3605" y="2251"/>
              <a:ext cx="2052" cy="2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2400" b="1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ตารางแสดงปริมาณแสงที่พืชต้องการ</a:t>
              </a:r>
            </a:p>
          </p:txBody>
        </p:sp>
      </p:grpSp>
      <p:sp>
        <p:nvSpPr>
          <p:cNvPr id="61" name="Rectangle 42"/>
          <p:cNvSpPr>
            <a:spLocks noChangeArrowheads="1"/>
          </p:cNvSpPr>
          <p:nvPr/>
        </p:nvSpPr>
        <p:spPr bwMode="auto">
          <a:xfrm>
            <a:off x="179512" y="980728"/>
            <a:ext cx="875726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32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เด็กหญิงคนหนึ่งต้องการปลูกพืชบริเวณสวนรอบบ้าน ดัง</a:t>
            </a:r>
            <a:r>
              <a:rPr lang="th-TH" sz="320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ภาพ  จึงศึกษาข้อมูลปริมาณแสงที่พืช 4 ชนิด ต้องการ ดังตาราง </a:t>
            </a:r>
            <a:endParaRPr lang="th-TH" sz="3200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4" name="Rectangle 48"/>
          <p:cNvSpPr>
            <a:spLocks noChangeArrowheads="1"/>
          </p:cNvSpPr>
          <p:nvPr/>
        </p:nvSpPr>
        <p:spPr bwMode="auto">
          <a:xfrm>
            <a:off x="179512" y="5517232"/>
            <a:ext cx="5772734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จงเลือกตำแหน่งในการปลูกพืชในแต่ละชนิด</a:t>
            </a:r>
            <a:endParaRPr lang="th-TH" sz="32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7" name="กลุ่ม 6"/>
          <p:cNvGrpSpPr/>
          <p:nvPr/>
        </p:nvGrpSpPr>
        <p:grpSpPr>
          <a:xfrm>
            <a:off x="-100540" y="2348880"/>
            <a:ext cx="5609165" cy="2573338"/>
            <a:chOff x="-100540" y="2348880"/>
            <a:chExt cx="5609165" cy="2573338"/>
          </a:xfrm>
        </p:grpSpPr>
        <p:pic>
          <p:nvPicPr>
            <p:cNvPr id="2" name="รูปภาพ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988" y="2385376"/>
              <a:ext cx="5239742" cy="1980300"/>
            </a:xfrm>
            <a:prstGeom prst="rect">
              <a:avLst/>
            </a:prstGeom>
          </p:spPr>
        </p:pic>
        <p:sp>
          <p:nvSpPr>
            <p:cNvPr id="24" name="Text Box 5"/>
            <p:cNvSpPr txBox="1">
              <a:spLocks noChangeArrowheads="1"/>
            </p:cNvSpPr>
            <p:nvPr/>
          </p:nvSpPr>
          <p:spPr bwMode="auto">
            <a:xfrm>
              <a:off x="2070100" y="3085480"/>
              <a:ext cx="685800" cy="5175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บ้าน</a:t>
              </a:r>
            </a:p>
          </p:txBody>
        </p:sp>
        <p:sp>
          <p:nvSpPr>
            <p:cNvPr id="25" name="Text Box 6"/>
            <p:cNvSpPr txBox="1">
              <a:spLocks noChangeArrowheads="1"/>
            </p:cNvSpPr>
            <p:nvPr/>
          </p:nvSpPr>
          <p:spPr bwMode="auto">
            <a:xfrm>
              <a:off x="3984625" y="2348880"/>
              <a:ext cx="685800" cy="323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60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เหนือ</a:t>
              </a:r>
            </a:p>
          </p:txBody>
        </p:sp>
        <p:sp>
          <p:nvSpPr>
            <p:cNvPr id="26" name="Text Box 7"/>
            <p:cNvSpPr txBox="1">
              <a:spLocks noChangeArrowheads="1"/>
            </p:cNvSpPr>
            <p:nvPr/>
          </p:nvSpPr>
          <p:spPr bwMode="auto">
            <a:xfrm>
              <a:off x="4610100" y="2740993"/>
              <a:ext cx="898525" cy="323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60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ตะวันออก</a:t>
              </a:r>
            </a:p>
          </p:txBody>
        </p:sp>
        <p:sp>
          <p:nvSpPr>
            <p:cNvPr id="27" name="Text Box 8"/>
            <p:cNvSpPr txBox="1">
              <a:spLocks noChangeArrowheads="1"/>
            </p:cNvSpPr>
            <p:nvPr/>
          </p:nvSpPr>
          <p:spPr bwMode="auto">
            <a:xfrm>
              <a:off x="3276600" y="2740993"/>
              <a:ext cx="850900" cy="323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60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ตะวันตก</a:t>
              </a:r>
            </a:p>
          </p:txBody>
        </p:sp>
        <p:sp>
          <p:nvSpPr>
            <p:cNvPr id="28" name="Text Box 9"/>
            <p:cNvSpPr txBox="1">
              <a:spLocks noChangeArrowheads="1"/>
            </p:cNvSpPr>
            <p:nvPr/>
          </p:nvSpPr>
          <p:spPr bwMode="auto">
            <a:xfrm>
              <a:off x="3987800" y="3179143"/>
              <a:ext cx="685800" cy="323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60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ใต้</a:t>
              </a:r>
            </a:p>
          </p:txBody>
        </p:sp>
        <p:sp>
          <p:nvSpPr>
            <p:cNvPr id="29" name="Line 10"/>
            <p:cNvSpPr>
              <a:spLocks noChangeShapeType="1"/>
            </p:cNvSpPr>
            <p:nvPr/>
          </p:nvSpPr>
          <p:spPr bwMode="auto">
            <a:xfrm>
              <a:off x="584200" y="4099893"/>
              <a:ext cx="638175" cy="9048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0" name="Freeform 11"/>
            <p:cNvSpPr>
              <a:spLocks/>
            </p:cNvSpPr>
            <p:nvPr/>
          </p:nvSpPr>
          <p:spPr bwMode="auto">
            <a:xfrm>
              <a:off x="879475" y="3964955"/>
              <a:ext cx="342900" cy="2254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70" y="555"/>
                </a:cxn>
              </a:cxnLst>
              <a:rect l="0" t="0" r="r" b="b"/>
              <a:pathLst>
                <a:path w="270" h="555">
                  <a:moveTo>
                    <a:pt x="0" y="0"/>
                  </a:moveTo>
                  <a:lnTo>
                    <a:pt x="270" y="555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triangle" w="med" len="med"/>
              <a:tailEnd type="non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1" name="Text Box 12"/>
            <p:cNvSpPr txBox="1">
              <a:spLocks noChangeArrowheads="1"/>
            </p:cNvSpPr>
            <p:nvPr/>
          </p:nvSpPr>
          <p:spPr bwMode="auto">
            <a:xfrm>
              <a:off x="1171575" y="3903043"/>
              <a:ext cx="1625600" cy="323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ต้นมะม่วง</a:t>
              </a:r>
            </a:p>
          </p:txBody>
        </p:sp>
        <p:sp>
          <p:nvSpPr>
            <p:cNvPr id="32" name="Text Box 13"/>
            <p:cNvSpPr txBox="1">
              <a:spLocks noChangeArrowheads="1"/>
            </p:cNvSpPr>
            <p:nvPr/>
          </p:nvSpPr>
          <p:spPr bwMode="auto">
            <a:xfrm>
              <a:off x="-100540" y="2950483"/>
              <a:ext cx="1036638" cy="450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   </a:t>
              </a:r>
              <a:r>
                <a:rPr lang="th-TH" dirty="0" smtClean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  </a:t>
              </a:r>
              <a:r>
                <a:rPr lang="en-US" dirty="0" smtClean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  <a:sym typeface="Wingdings 2" pitchFamily="18" charset="2"/>
                </a:rPr>
                <a:t>1</a:t>
              </a:r>
              <a:endParaRPr lang="th-TH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3" name="Line 14"/>
            <p:cNvSpPr>
              <a:spLocks noChangeShapeType="1"/>
            </p:cNvSpPr>
            <p:nvPr/>
          </p:nvSpPr>
          <p:spPr bwMode="auto">
            <a:xfrm flipH="1">
              <a:off x="433741" y="3310552"/>
              <a:ext cx="0" cy="32385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4" name="Text Box 15"/>
            <p:cNvSpPr txBox="1">
              <a:spLocks noChangeArrowheads="1"/>
            </p:cNvSpPr>
            <p:nvPr/>
          </p:nvSpPr>
          <p:spPr bwMode="auto">
            <a:xfrm>
              <a:off x="2870787" y="3098180"/>
              <a:ext cx="685800" cy="323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600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    </a:t>
              </a:r>
              <a:r>
                <a:rPr lang="en-US" dirty="0" smtClean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  <a:sym typeface="Wingdings 2" pitchFamily="18" charset="2"/>
                </a:rPr>
                <a:t>3</a:t>
              </a:r>
              <a:endParaRPr lang="th-TH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5" name="Text Box 16"/>
            <p:cNvSpPr txBox="1">
              <a:spLocks noChangeArrowheads="1"/>
            </p:cNvSpPr>
            <p:nvPr/>
          </p:nvSpPr>
          <p:spPr bwMode="auto">
            <a:xfrm>
              <a:off x="1270880" y="3095652"/>
              <a:ext cx="685800" cy="323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600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    </a:t>
              </a:r>
              <a:r>
                <a:rPr lang="en-US" dirty="0" smtClean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  <a:sym typeface="Wingdings 2" pitchFamily="18" charset="2"/>
                </a:rPr>
                <a:t>4</a:t>
              </a:r>
              <a:endParaRPr lang="th-TH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6" name="Text Box 17"/>
            <p:cNvSpPr txBox="1">
              <a:spLocks noChangeArrowheads="1"/>
            </p:cNvSpPr>
            <p:nvPr/>
          </p:nvSpPr>
          <p:spPr bwMode="auto">
            <a:xfrm>
              <a:off x="4055829" y="3787155"/>
              <a:ext cx="814388" cy="431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1800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สระน้ำ</a:t>
              </a:r>
              <a:endParaRPr lang="th-TH" sz="400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7" name="Text Box 18"/>
            <p:cNvSpPr txBox="1">
              <a:spLocks noChangeArrowheads="1"/>
            </p:cNvSpPr>
            <p:nvPr/>
          </p:nvSpPr>
          <p:spPr bwMode="auto">
            <a:xfrm>
              <a:off x="3149600" y="3707780"/>
              <a:ext cx="571500" cy="431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dirty="0" smtClean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  <a:sym typeface="Wingdings" pitchFamily="2" charset="2"/>
                </a:rPr>
                <a:t>  2</a:t>
              </a:r>
              <a:endParaRPr lang="th-TH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8" name="Line 19"/>
            <p:cNvSpPr>
              <a:spLocks noChangeShapeType="1"/>
            </p:cNvSpPr>
            <p:nvPr/>
          </p:nvSpPr>
          <p:spPr bwMode="auto">
            <a:xfrm>
              <a:off x="3556000" y="3985593"/>
              <a:ext cx="3429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9" name="Text Box 20"/>
            <p:cNvSpPr txBox="1">
              <a:spLocks noChangeArrowheads="1"/>
            </p:cNvSpPr>
            <p:nvPr/>
          </p:nvSpPr>
          <p:spPr bwMode="auto">
            <a:xfrm>
              <a:off x="1530350" y="4460255"/>
              <a:ext cx="2740025" cy="46196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2400" b="1" dirty="0">
                  <a:solidFill>
                    <a:srgbClr val="000000"/>
                  </a:solidFill>
                  <a:latin typeface="TH SarabunPSK" pitchFamily="34" charset="-34"/>
                  <a:cs typeface="TH SarabunPSK" pitchFamily="34" charset="-34"/>
                </a:rPr>
                <a:t>ภาพแสดงบริเวณสวนรอบบ้าน</a:t>
              </a:r>
            </a:p>
          </p:txBody>
        </p:sp>
        <p:sp>
          <p:nvSpPr>
            <p:cNvPr id="5" name="ลูกศรสี่ทิศ 4"/>
            <p:cNvSpPr/>
            <p:nvPr/>
          </p:nvSpPr>
          <p:spPr bwMode="auto">
            <a:xfrm>
              <a:off x="4012185" y="2577195"/>
              <a:ext cx="651184" cy="657081"/>
            </a:xfrm>
            <a:prstGeom prst="quadArrow">
              <a:avLst>
                <a:gd name="adj1" fmla="val 9467"/>
                <a:gd name="adj2" fmla="val 12429"/>
                <a:gd name="adj3" fmla="val 18946"/>
              </a:avLst>
            </a:prstGeom>
            <a:noFill/>
            <a:ln w="9525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108000" bIns="0" rtlCol="0" anchor="ctr"/>
            <a:lstStyle/>
            <a:p>
              <a:pPr algn="ctr" fontAlgn="base">
                <a:lnSpc>
                  <a:spcPts val="2500"/>
                </a:lnSpc>
                <a:spcBef>
                  <a:spcPct val="0"/>
                </a:spcBef>
                <a:spcAft>
                  <a:spcPct val="0"/>
                </a:spcAft>
              </a:pPr>
              <a:endParaRPr lang="th-TH" sz="32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5247310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4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2"/>
          <p:cNvSpPr txBox="1">
            <a:spLocks noChangeArrowheads="1"/>
          </p:cNvSpPr>
          <p:nvPr/>
        </p:nvSpPr>
        <p:spPr bwMode="auto">
          <a:xfrm>
            <a:off x="3131840" y="620688"/>
            <a:ext cx="5832648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>
              <a:defRPr/>
            </a:pPr>
            <a:r>
              <a:rPr lang="th-TH" sz="3600" b="1" dirty="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rPr>
              <a:t>ปัจจัยใดบ้างที่ทำให้ภาพมีลักษณะเป็น 3 มิติ </a:t>
            </a:r>
            <a:r>
              <a:rPr lang="en-US" sz="3600" b="1" dirty="0" smtClean="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rPr>
              <a:t>……………………………………………………………………………………………......................................</a:t>
            </a:r>
          </a:p>
          <a:p>
            <a:pPr>
              <a:defRPr/>
            </a:pPr>
            <a:r>
              <a:rPr lang="th-TH" sz="3600" b="1" u="sng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แนวคำตอบ</a:t>
            </a:r>
          </a:p>
          <a:p>
            <a:pPr>
              <a:tabLst>
                <a:tab pos="1063625" algn="l"/>
              </a:tabLst>
            </a:pPr>
            <a:r>
              <a:rPr lang="th-TH" sz="36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</a:t>
            </a:r>
            <a:r>
              <a:rPr lang="en-US" sz="36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1. </a:t>
            </a:r>
            <a:r>
              <a:rPr lang="th-TH" sz="36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น้ำหนัก</a:t>
            </a:r>
            <a:r>
              <a:rPr lang="th-TH" sz="36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สี</a:t>
            </a:r>
            <a:endParaRPr lang="en-US" sz="1800" b="1" dirty="0">
              <a:solidFill>
                <a:prstClr val="black"/>
              </a:solidFill>
              <a:ea typeface="Gulim" pitchFamily="34" charset="-127"/>
            </a:endParaRPr>
          </a:p>
          <a:p>
            <a:pPr>
              <a:tabLst>
                <a:tab pos="1063625" algn="l"/>
              </a:tabLst>
            </a:pPr>
            <a:r>
              <a:rPr lang="th-TH" sz="36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</a:t>
            </a:r>
            <a:r>
              <a:rPr lang="th-TH" sz="36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2. </a:t>
            </a:r>
            <a:r>
              <a:rPr lang="th-TH" sz="36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ระยะของภาพ</a:t>
            </a:r>
            <a:endParaRPr lang="en-US" sz="1800" b="1" dirty="0">
              <a:solidFill>
                <a:prstClr val="black"/>
              </a:solidFill>
              <a:ea typeface="Gulim" pitchFamily="34" charset="-127"/>
            </a:endParaRPr>
          </a:p>
          <a:p>
            <a:pPr>
              <a:tabLst>
                <a:tab pos="1063625" algn="l"/>
              </a:tabLst>
            </a:pPr>
            <a:r>
              <a:rPr lang="th-TH" sz="36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	</a:t>
            </a:r>
            <a:r>
              <a:rPr lang="th-TH" sz="3600" b="1" dirty="0" smtClean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3. </a:t>
            </a:r>
            <a:r>
              <a:rPr lang="th-TH" sz="3600" b="1" dirty="0">
                <a:solidFill>
                  <a:prstClr val="black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แสงเงาในภาพ</a:t>
            </a:r>
            <a:endParaRPr lang="en-US" sz="1800" b="1" dirty="0">
              <a:solidFill>
                <a:prstClr val="black"/>
              </a:solidFill>
              <a:ea typeface="Gulim" pitchFamily="34" charset="-127"/>
            </a:endParaRPr>
          </a:p>
          <a:p>
            <a:pPr>
              <a:defRPr/>
            </a:pPr>
            <a:endParaRPr lang="th-TH" sz="3600" b="1" dirty="0" smtClean="0">
              <a:solidFill>
                <a:srgbClr val="000066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Text Box 34"/>
          <p:cNvSpPr txBox="1">
            <a:spLocks noChangeArrowheads="1"/>
          </p:cNvSpPr>
          <p:nvPr/>
        </p:nvSpPr>
        <p:spPr bwMode="auto">
          <a:xfrm>
            <a:off x="304800" y="3920018"/>
            <a:ext cx="805338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>
              <a:defRPr/>
            </a:pPr>
            <a:r>
              <a:rPr lang="th-TH" sz="3600" b="1" dirty="0" smtClean="0">
                <a:solidFill>
                  <a:prstClr val="white">
                    <a:lumMod val="60000"/>
                    <a:lumOff val="40000"/>
                  </a:prstClr>
                </a:solidFill>
                <a:latin typeface="KodchiangUPC" pitchFamily="18" charset="-34"/>
                <a:cs typeface="Cordia New" panose="020B0304020202020204" pitchFamily="34" charset="-34"/>
              </a:rPr>
              <a:t>2.</a:t>
            </a:r>
          </a:p>
        </p:txBody>
      </p:sp>
      <p:pic>
        <p:nvPicPr>
          <p:cNvPr id="2" name="รูปภาพ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332656"/>
            <a:ext cx="2633713" cy="3784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608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  <p:bldP spid="6" grpId="0" autoUpdateAnimBg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ChangeArrowheads="1"/>
          </p:cNvSpPr>
          <p:nvPr/>
        </p:nvSpPr>
        <p:spPr bwMode="auto">
          <a:xfrm>
            <a:off x="359059" y="476672"/>
            <a:ext cx="84978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th-TH" altLang="ko-KR" sz="32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สถานการณ์</a:t>
            </a:r>
            <a:r>
              <a:rPr lang="en-US" altLang="ko-KR" sz="32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200" dirty="0">
                <a:solidFill>
                  <a:prstClr val="black"/>
                </a:solidFill>
                <a:latin typeface="TH SarabunPSK" pitchFamily="34" charset="-34"/>
                <a:ea typeface="Malgun Gothic" pitchFamily="34" charset="-127"/>
                <a:cs typeface="TH SarabunPSK" pitchFamily="34" charset="-34"/>
              </a:rPr>
              <a:t>กระป๋องรดน้ำต้นไม้มีน้ำอยู่ ดังภาพ</a:t>
            </a:r>
            <a:endParaRPr lang="th-TH" altLang="ko-KR" sz="32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5363" name="รูปภาพ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00338" y="1013768"/>
            <a:ext cx="3311525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4" name="Rectangle 3"/>
          <p:cNvSpPr>
            <a:spLocks noChangeArrowheads="1"/>
          </p:cNvSpPr>
          <p:nvPr/>
        </p:nvSpPr>
        <p:spPr bwMode="auto">
          <a:xfrm>
            <a:off x="468313" y="2682071"/>
            <a:ext cx="8497887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th-TH" sz="32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คำถาม</a:t>
            </a:r>
            <a:r>
              <a:rPr lang="th-TH" sz="32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หาก</a:t>
            </a:r>
            <a:r>
              <a:rPr lang="th-TH" sz="32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เอียงกระป๋องจนทำให้น้ำเริ่มไหลออกทางปากกระป๋องแล้ว ระดับน้ำในกระป๋องจะเป็นอย่างไร   ให้นักเรียนวาดเส้นแสดงระดับน้ำลงในภาพข้างล่างนี้</a:t>
            </a:r>
            <a:endParaRPr lang="th-TH" altLang="ko-KR" sz="32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5365" name="รูปภาพ 5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74913" y="4009032"/>
            <a:ext cx="3711575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7050088" y="6152356"/>
            <a:ext cx="1916112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tIns="108000" bIns="0">
            <a:spAutoFit/>
          </a:bodyPr>
          <a:lstStyle/>
          <a:p>
            <a:pPr>
              <a:lnSpc>
                <a:spcPts val="3000"/>
              </a:lnSpc>
            </a:pPr>
            <a:r>
              <a:rPr lang="th-TH" sz="2400" b="1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ตัวชี้วัด</a:t>
            </a:r>
            <a:r>
              <a:rPr lang="en-US" sz="2400" b="1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240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ว </a:t>
            </a:r>
            <a:r>
              <a:rPr lang="en-US" sz="240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6.1 </a:t>
            </a:r>
            <a:r>
              <a:rPr lang="th-TH" sz="240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ป.</a:t>
            </a:r>
            <a:r>
              <a:rPr lang="en-US" sz="240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3/1</a:t>
            </a:r>
            <a:endParaRPr lang="th-TH" sz="240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368" name="Text Box 2"/>
          <p:cNvSpPr txBox="1">
            <a:spLocks noChangeArrowheads="1"/>
          </p:cNvSpPr>
          <p:nvPr/>
        </p:nvSpPr>
        <p:spPr bwMode="auto">
          <a:xfrm>
            <a:off x="107950" y="6184107"/>
            <a:ext cx="40322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ที่มา</a:t>
            </a:r>
            <a:r>
              <a:rPr lang="en-US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ดัดแปลงจากข้อสอบ </a:t>
            </a:r>
            <a:r>
              <a:rPr lang="en-US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TIMSS, Grade 4</a:t>
            </a:r>
            <a:endParaRPr lang="th-TH" sz="24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9" name="ตัวเชื่อมต่อตรง 8"/>
          <p:cNvCxnSpPr/>
          <p:nvPr/>
        </p:nvCxnSpPr>
        <p:spPr>
          <a:xfrm flipV="1">
            <a:off x="3196984" y="1618117"/>
            <a:ext cx="671632" cy="8674"/>
          </a:xfrm>
          <a:prstGeom prst="line">
            <a:avLst/>
          </a:prstGeom>
          <a:ln w="28575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Group 3"/>
          <p:cNvGrpSpPr/>
          <p:nvPr/>
        </p:nvGrpSpPr>
        <p:grpSpPr>
          <a:xfrm>
            <a:off x="3196984" y="4716263"/>
            <a:ext cx="1616258" cy="0"/>
            <a:chOff x="3196984" y="4856608"/>
            <a:chExt cx="1616258" cy="0"/>
          </a:xfrm>
        </p:grpSpPr>
        <p:cxnSp>
          <p:nvCxnSpPr>
            <p:cNvPr id="3" name="ตัวเชื่อมต่อตรง 2"/>
            <p:cNvCxnSpPr/>
            <p:nvPr/>
          </p:nvCxnSpPr>
          <p:spPr>
            <a:xfrm>
              <a:off x="3196984" y="4856608"/>
              <a:ext cx="1014976" cy="0"/>
            </a:xfrm>
            <a:prstGeom prst="line">
              <a:avLst/>
            </a:prstGeom>
            <a:ln w="28575">
              <a:solidFill>
                <a:srgbClr val="C0000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ตัวเชื่อมต่อตรง 2"/>
            <p:cNvCxnSpPr/>
            <p:nvPr/>
          </p:nvCxnSpPr>
          <p:spPr>
            <a:xfrm>
              <a:off x="4666042" y="4856608"/>
              <a:ext cx="147200" cy="0"/>
            </a:xfrm>
            <a:prstGeom prst="line">
              <a:avLst/>
            </a:prstGeom>
            <a:ln w="28575">
              <a:solidFill>
                <a:srgbClr val="C00000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973336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549896" y="4797152"/>
            <a:ext cx="813690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200" b="1" u="sng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โจทย์</a:t>
            </a: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2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32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จากภาพชุมชนหนู งู และต้นข้าว จะเกิดอะไรขึ้นกับชุมชนนี้</a:t>
            </a:r>
            <a:br>
              <a:rPr lang="th-TH" sz="32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2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ถ้างูถูกคนฆ่าจนหมดไป</a:t>
            </a:r>
            <a:endParaRPr lang="th-TH" sz="32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23" y="692696"/>
            <a:ext cx="7813279" cy="424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สี่เหลี่ยมผืนผ้า 6"/>
          <p:cNvSpPr/>
          <p:nvPr/>
        </p:nvSpPr>
        <p:spPr>
          <a:xfrm>
            <a:off x="5580112" y="6177248"/>
            <a:ext cx="28071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ที่มา:</a:t>
            </a:r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ข้อสอบ</a:t>
            </a:r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โครงการ </a:t>
            </a:r>
            <a:r>
              <a:rPr lang="en-US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PISA</a:t>
            </a:r>
            <a:endParaRPr lang="th-TH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ตัวแทนหมายเลขสไลด์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D85FF-A970-42FA-810E-589EE77C6683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69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3098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มุมมน 6"/>
          <p:cNvSpPr/>
          <p:nvPr/>
        </p:nvSpPr>
        <p:spPr>
          <a:xfrm>
            <a:off x="179512" y="557213"/>
            <a:ext cx="8750175" cy="1500187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defRPr/>
            </a:pPr>
            <a:endParaRPr lang="en-US" sz="4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>
              <a:defRPr/>
            </a:pPr>
            <a:r>
              <a:rPr lang="en-US" sz="4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2. </a:t>
            </a:r>
            <a:r>
              <a:rPr lang="th-TH" sz="4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แบบขยายคำตอบ</a:t>
            </a:r>
            <a:r>
              <a:rPr lang="th-TH" sz="4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หรือตอบอย่างอิสระ</a:t>
            </a:r>
            <a:endParaRPr lang="th-TH" sz="4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en-US" sz="4000" b="1" kern="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(Unrestricted Response or extended </a:t>
            </a:r>
            <a:r>
              <a:rPr lang="en-US" sz="40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Response: UR)</a:t>
            </a:r>
            <a:endParaRPr lang="en-US" sz="4000" kern="0" dirty="0">
              <a:solidFill>
                <a:prstClr val="black"/>
              </a:solidFill>
            </a:endParaRPr>
          </a:p>
          <a:p>
            <a:pPr algn="ctr">
              <a:spcBef>
                <a:spcPct val="20000"/>
              </a:spcBef>
              <a:defRPr/>
            </a:pPr>
            <a:endParaRPr lang="th-TH" sz="4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0419" name="ชื่อเรื่องรอง 2"/>
          <p:cNvSpPr txBox="1">
            <a:spLocks/>
          </p:cNvSpPr>
          <p:nvPr/>
        </p:nvSpPr>
        <p:spPr bwMode="auto">
          <a:xfrm>
            <a:off x="611560" y="2348880"/>
            <a:ext cx="7992888" cy="3736999"/>
          </a:xfrm>
          <a:prstGeom prst="rect">
            <a:avLst/>
          </a:prstGeom>
          <a:noFill/>
          <a:ln w="9525">
            <a:solidFill>
              <a:srgbClr val="FF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eaLnBrk="1" hangingPunct="1">
              <a:defRPr/>
            </a:pPr>
            <a:r>
              <a:rPr lang="th-TH" sz="4400" b="1" dirty="0" smtClean="0">
                <a:solidFill>
                  <a:srgbClr val="993300"/>
                </a:solidFill>
                <a:latin typeface="TH SarabunPSK" pitchFamily="34" charset="-34"/>
                <a:cs typeface="TH SarabunPSK" pitchFamily="34" charset="-34"/>
              </a:rPr>
              <a:t>    เป็นลักษณะข้อสอบที่ให้อิสระในการคิด โดยเปิดโอกาสให้คิดและเขียนภายใต้หลักวิชาที่สมเหตุสมผล ต้องมีประเด็นหรือเกณฑ์ในการตรวจให้คะแนนที่ชัดเจนครอบคลุม</a:t>
            </a:r>
          </a:p>
          <a:p>
            <a:pPr eaLnBrk="1" hangingPunct="1">
              <a:defRPr/>
            </a:pPr>
            <a:r>
              <a:rPr lang="th-TH" sz="4400" b="1" dirty="0" smtClean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  <a:t>		(ออกง่าย </a:t>
            </a:r>
            <a:r>
              <a:rPr lang="th-TH" sz="4400" b="1" dirty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  <a:t>แต่</a:t>
            </a:r>
            <a:r>
              <a:rPr lang="th-TH" sz="4400" b="1" dirty="0" smtClean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rPr>
              <a:t>ตรวจยาก)</a:t>
            </a:r>
            <a:endParaRPr lang="th-TH" sz="4400" b="1" dirty="0">
              <a:solidFill>
                <a:srgbClr val="1F497D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>
              <a:defRPr/>
            </a:pPr>
            <a:endParaRPr lang="en-US" sz="4400" dirty="0" smtClean="0">
              <a:solidFill>
                <a:srgbClr val="9933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>
              <a:defRPr/>
            </a:pPr>
            <a:endParaRPr lang="th-TH" sz="4400" b="1" dirty="0" smtClean="0">
              <a:solidFill>
                <a:srgbClr val="993300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>
              <a:defRPr/>
            </a:pPr>
            <a:r>
              <a:rPr lang="en-US" sz="4400" b="1" dirty="0" smtClean="0">
                <a:solidFill>
                  <a:srgbClr val="993300"/>
                </a:solidFill>
                <a:latin typeface="TH SarabunPSK" pitchFamily="34" charset="-34"/>
                <a:cs typeface="TH SarabunPSK" pitchFamily="34" charset="-34"/>
              </a:rPr>
              <a:t> </a:t>
            </a:r>
          </a:p>
          <a:p>
            <a:pPr eaLnBrk="1" hangingPunct="1">
              <a:defRPr/>
            </a:pPr>
            <a:r>
              <a:rPr lang="en-US" sz="4400" b="1" dirty="0" smtClean="0">
                <a:solidFill>
                  <a:srgbClr val="993300"/>
                </a:solidFill>
                <a:latin typeface="TH SarabunPSK" pitchFamily="34" charset="-34"/>
                <a:cs typeface="TH SarabunPSK" pitchFamily="34" charset="-34"/>
              </a:rPr>
              <a:t> </a:t>
            </a:r>
          </a:p>
          <a:p>
            <a:pPr eaLnBrk="1" hangingPunct="1">
              <a:spcBef>
                <a:spcPct val="20000"/>
              </a:spcBef>
              <a:buFont typeface="Arial" pitchFamily="34" charset="0"/>
              <a:buNone/>
              <a:defRPr/>
            </a:pPr>
            <a:endParaRPr lang="th-TH" sz="4400" b="1" dirty="0" smtClean="0">
              <a:solidFill>
                <a:srgbClr val="9933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664828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กลุ่ม 3"/>
          <p:cNvGrpSpPr/>
          <p:nvPr/>
        </p:nvGrpSpPr>
        <p:grpSpPr>
          <a:xfrm>
            <a:off x="43414" y="228600"/>
            <a:ext cx="9123871" cy="6488961"/>
            <a:chOff x="43414" y="228600"/>
            <a:chExt cx="9123871" cy="6488961"/>
          </a:xfrm>
        </p:grpSpPr>
        <p:sp>
          <p:nvSpPr>
            <p:cNvPr id="8" name="Rectangle 1"/>
            <p:cNvSpPr>
              <a:spLocks noChangeArrowheads="1"/>
            </p:cNvSpPr>
            <p:nvPr/>
          </p:nvSpPr>
          <p:spPr bwMode="auto">
            <a:xfrm>
              <a:off x="43414" y="228600"/>
              <a:ext cx="8784976" cy="1323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th-TH" sz="4000" b="1" dirty="0" smtClean="0">
                  <a:solidFill>
                    <a:prstClr val="black"/>
                  </a:solidFill>
                  <a:latin typeface="TH SarabunPSK" pitchFamily="34" charset="-34"/>
                  <a:ea typeface="Calibri" pitchFamily="34" charset="0"/>
                  <a:cs typeface="TH SarabunPSK" pitchFamily="34" charset="-34"/>
                </a:rPr>
                <a:t>สถานการณ์</a:t>
              </a:r>
              <a:r>
                <a:rPr lang="th-TH" sz="4000" dirty="0" smtClean="0">
                  <a:solidFill>
                    <a:prstClr val="black"/>
                  </a:solidFill>
                  <a:latin typeface="TH SarabunPSK" pitchFamily="34" charset="-34"/>
                  <a:ea typeface="Calibri" pitchFamily="34" charset="0"/>
                  <a:cs typeface="TH SarabunPSK" pitchFamily="34" charset="-34"/>
                </a:rPr>
                <a:t> </a:t>
              </a:r>
              <a:r>
                <a:rPr lang="th-TH" sz="40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สังเกตท้องฟ้าเวลากลางคืน พบดาวเหนือบนท้องฟ้า</a:t>
              </a:r>
              <a:r>
                <a:rPr lang="en-US" sz="40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/>
              </a:r>
              <a:br>
                <a:rPr lang="en-US" sz="40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sz="40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ดังภาพ</a:t>
              </a:r>
            </a:p>
          </p:txBody>
        </p:sp>
        <p:grpSp>
          <p:nvGrpSpPr>
            <p:cNvPr id="9" name="Group 1"/>
            <p:cNvGrpSpPr>
              <a:grpSpLocks/>
            </p:cNvGrpSpPr>
            <p:nvPr/>
          </p:nvGrpSpPr>
          <p:grpSpPr bwMode="auto">
            <a:xfrm>
              <a:off x="2748259" y="1128757"/>
              <a:ext cx="3448050" cy="2743200"/>
              <a:chOff x="3240" y="6362"/>
              <a:chExt cx="5430" cy="4320"/>
            </a:xfrm>
          </p:grpSpPr>
          <p:pic>
            <p:nvPicPr>
              <p:cNvPr id="13" name="Picture 2" descr="ดาว copy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3240" y="6362"/>
                <a:ext cx="5430" cy="4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4" name="Text Box 3"/>
              <p:cNvSpPr txBox="1">
                <a:spLocks noChangeArrowheads="1"/>
              </p:cNvSpPr>
              <p:nvPr/>
            </p:nvSpPr>
            <p:spPr bwMode="auto">
              <a:xfrm>
                <a:off x="4635" y="7065"/>
                <a:ext cx="1683" cy="5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ts val="1000"/>
                  </a:spcAft>
                </a:pPr>
                <a:r>
                  <a:rPr lang="th-TH" sz="2000" dirty="0" smtClean="0">
                    <a:solidFill>
                      <a:prstClr val="black"/>
                    </a:solidFill>
                    <a:latin typeface="TH Sarabun New" pitchFamily="34" charset="-34"/>
                    <a:ea typeface="Arial" pitchFamily="34" charset="0"/>
                    <a:cs typeface="TH Sarabun New" pitchFamily="34" charset="-34"/>
                  </a:rPr>
                  <a:t>ดาวเหนือ</a:t>
                </a:r>
                <a:endParaRPr lang="en-US" sz="2000" dirty="0" smtClean="0">
                  <a:solidFill>
                    <a:prstClr val="black"/>
                  </a:solidFill>
                  <a:latin typeface="TH Sarabun New" pitchFamily="34" charset="-34"/>
                  <a:cs typeface="TH Sarabun New" pitchFamily="34" charset="-34"/>
                </a:endParaRPr>
              </a:p>
            </p:txBody>
          </p:sp>
        </p:grpSp>
        <p:grpSp>
          <p:nvGrpSpPr>
            <p:cNvPr id="3" name="กลุ่ม 2"/>
            <p:cNvGrpSpPr/>
            <p:nvPr/>
          </p:nvGrpSpPr>
          <p:grpSpPr>
            <a:xfrm>
              <a:off x="107504" y="4211231"/>
              <a:ext cx="9059781" cy="2506330"/>
              <a:chOff x="107504" y="4211231"/>
              <a:chExt cx="9059781" cy="2506330"/>
            </a:xfrm>
          </p:grpSpPr>
          <p:sp>
            <p:nvSpPr>
              <p:cNvPr id="16" name="Rectangle 15"/>
              <p:cNvSpPr/>
              <p:nvPr/>
            </p:nvSpPr>
            <p:spPr>
              <a:xfrm>
                <a:off x="107504" y="4869160"/>
                <a:ext cx="8928992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60363" indent="-360363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th-TH" sz="3600" dirty="0" smtClean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rPr>
                  <a:t>1. บริเวณใดของบ้านที่จะได้รับแสงมากเวลาเช้า เพราะเหตุใด</a:t>
                </a:r>
              </a:p>
            </p:txBody>
          </p:sp>
          <p:sp>
            <p:nvSpPr>
              <p:cNvPr id="2" name="สี่เหลี่ยมผืนผ้า 1"/>
              <p:cNvSpPr/>
              <p:nvPr/>
            </p:nvSpPr>
            <p:spPr>
              <a:xfrm>
                <a:off x="151804" y="5517232"/>
                <a:ext cx="8640960" cy="12003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60363" indent="-360363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th-TH" sz="3600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rPr>
                  <a:t>2. ถ้าต้องการปลูกต้นไม้ที่ต้องการแสงแดดจัดในช่วงบ่าย โดยเลือกปลูกพืชในบริเวณ </a:t>
                </a:r>
                <a:r>
                  <a:rPr lang="en-US" sz="3600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rPr>
                  <a:t>B</a:t>
                </a:r>
                <a:r>
                  <a:rPr lang="th-TH" sz="3600" dirty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rPr>
                  <a:t> นักเรียนคิดว่าเหมาะสมหรือไม่ เพราะเหตุใด</a:t>
                </a:r>
                <a:endParaRPr lang="en-US" sz="360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endParaRPr>
              </a:p>
            </p:txBody>
          </p:sp>
          <p:sp>
            <p:nvSpPr>
              <p:cNvPr id="11" name="Rectangle 15"/>
              <p:cNvSpPr/>
              <p:nvPr/>
            </p:nvSpPr>
            <p:spPr>
              <a:xfrm>
                <a:off x="238293" y="4211231"/>
                <a:ext cx="8928992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60363" indent="-360363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th-TH" sz="3600" b="1" dirty="0" smtClean="0">
                    <a:solidFill>
                      <a:prstClr val="black"/>
                    </a:solidFill>
                    <a:latin typeface="TH SarabunPSK" pitchFamily="34" charset="-34"/>
                    <a:cs typeface="TH SarabunPSK" pitchFamily="34" charset="-34"/>
                  </a:rPr>
                  <a:t>คำถาม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2951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250824" y="319445"/>
            <a:ext cx="864165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3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สถานการณ์</a:t>
            </a:r>
            <a:r>
              <a:rPr lang="en-US" sz="3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dirty="0">
                <a:solidFill>
                  <a:prstClr val="black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ทดลองปลูกพืชชนิดหนึ่งในดิน 4 ชนิด นาน 4 </a:t>
            </a:r>
            <a:r>
              <a:rPr lang="th-TH" sz="3600" dirty="0" smtClean="0">
                <a:solidFill>
                  <a:prstClr val="black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สัปดาห์  </a:t>
            </a:r>
            <a:br>
              <a:rPr lang="th-TH" sz="3600" dirty="0" smtClean="0">
                <a:solidFill>
                  <a:prstClr val="black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</a:br>
            <a:r>
              <a:rPr lang="th-TH" sz="3600" dirty="0" smtClean="0">
                <a:solidFill>
                  <a:prstClr val="black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สังเกต</a:t>
            </a:r>
            <a:r>
              <a:rPr lang="th-TH" sz="3600" dirty="0">
                <a:solidFill>
                  <a:prstClr val="black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การเจริญเติบโตของ</a:t>
            </a:r>
            <a:r>
              <a:rPr lang="th-TH" sz="3600" dirty="0" smtClean="0">
                <a:solidFill>
                  <a:prstClr val="black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พืชได้ดังนี้</a:t>
            </a:r>
            <a:endParaRPr lang="en-US" sz="14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Rectangle 23"/>
          <p:cNvSpPr>
            <a:spLocks noChangeArrowheads="1"/>
          </p:cNvSpPr>
          <p:nvPr/>
        </p:nvSpPr>
        <p:spPr bwMode="auto">
          <a:xfrm>
            <a:off x="179512" y="4910971"/>
            <a:ext cx="8785671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32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คำถาม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32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ดิน</a:t>
            </a:r>
            <a:r>
              <a:rPr lang="th-TH" sz="32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ชนิดใดมีความเหมาะสมต่อการเจริญเติบโตของพืชชนิดนี้มาก</a:t>
            </a:r>
            <a:r>
              <a:rPr lang="th-TH" sz="32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ที่สุด เพราะเหตุใด</a:t>
            </a:r>
            <a:endParaRPr lang="th-TH" sz="32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15" name="ตาราง 14"/>
          <p:cNvGraphicFramePr>
            <a:graphicFrameLocks noGrp="1"/>
          </p:cNvGraphicFramePr>
          <p:nvPr>
            <p:extLst/>
          </p:nvPr>
        </p:nvGraphicFramePr>
        <p:xfrm>
          <a:off x="1276319" y="1752600"/>
          <a:ext cx="6590664" cy="298704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{5940675A-B579-460E-94D1-54222C63F5DA}</a:tableStyleId>
              </a:tblPr>
              <a:tblGrid>
                <a:gridCol w="1303972"/>
                <a:gridCol w="2034222"/>
                <a:gridCol w="1562735"/>
                <a:gridCol w="1689735"/>
              </a:tblGrid>
              <a:tr h="0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ชนิดของดิน</a:t>
                      </a:r>
                      <a:endParaRPr lang="en-US" sz="3200" b="1" dirty="0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 anchor="ctr"/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</a:t>
                      </a:r>
                      <a:r>
                        <a:rPr lang="th-TH" sz="28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เจริญเติบโตของพืช</a:t>
                      </a:r>
                      <a:endParaRPr lang="en-US" sz="3200" b="1" dirty="0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ส่วนสูง (เซนติเมตร)</a:t>
                      </a:r>
                      <a:endParaRPr lang="en-US" sz="3200" b="1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จำนวน</a:t>
                      </a:r>
                      <a:r>
                        <a:rPr lang="th-TH" sz="2800" b="1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ใบ</a:t>
                      </a:r>
                      <a:r>
                        <a:rPr lang="en-US" sz="2800" b="1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800" b="1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(ใบ)</a:t>
                      </a:r>
                      <a:endParaRPr lang="en-US" sz="3200" b="1" dirty="0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สีของใบ</a:t>
                      </a:r>
                      <a:endParaRPr lang="en-US" sz="3200" b="1" dirty="0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ชนิดที่ 1</a:t>
                      </a:r>
                      <a:endParaRPr lang="en-US" sz="3200" b="1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67</a:t>
                      </a:r>
                      <a:endParaRPr lang="en-US" sz="3200" b="1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14</a:t>
                      </a:r>
                      <a:endParaRPr lang="en-US" sz="3200" b="1" dirty="0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สีเขียว</a:t>
                      </a:r>
                      <a:endParaRPr lang="en-US" sz="3200" b="1" dirty="0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ชนิดที่ 2</a:t>
                      </a:r>
                      <a:endParaRPr lang="en-US" sz="3200" b="1" dirty="0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21</a:t>
                      </a:r>
                      <a:endParaRPr lang="en-US" sz="3200" b="1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  <a:endParaRPr lang="en-US" sz="3200" b="1" dirty="0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สีน้ำตาล</a:t>
                      </a:r>
                      <a:endParaRPr lang="en-US" sz="3200" b="1" dirty="0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ชนิดที่ 3</a:t>
                      </a:r>
                      <a:endParaRPr lang="en-US" sz="3200" b="1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94</a:t>
                      </a:r>
                      <a:endParaRPr lang="en-US" sz="3200" b="1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14</a:t>
                      </a:r>
                      <a:endParaRPr lang="en-US" sz="3200" b="1" dirty="0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สีเขียว</a:t>
                      </a:r>
                      <a:endParaRPr lang="en-US" sz="3200" b="1" dirty="0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ชนิดที่ 4</a:t>
                      </a:r>
                      <a:endParaRPr lang="en-US" sz="3200" b="1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63</a:t>
                      </a:r>
                      <a:endParaRPr lang="en-US" sz="3200" b="1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</a:t>
                      </a:r>
                      <a:endParaRPr lang="en-US" sz="3200" b="1" dirty="0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สีเขียวอมเหลือง</a:t>
                      </a:r>
                      <a:endParaRPr lang="en-US" sz="3200" b="1" dirty="0">
                        <a:effectLst/>
                        <a:latin typeface="TH SarabunPSK" pitchFamily="34" charset="-34"/>
                        <a:ea typeface="Cordia New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973699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6"/>
          <p:cNvSpPr txBox="1">
            <a:spLocks noChangeArrowheads="1"/>
          </p:cNvSpPr>
          <p:nvPr/>
        </p:nvSpPr>
        <p:spPr bwMode="auto">
          <a:xfrm>
            <a:off x="611560" y="620688"/>
            <a:ext cx="8215312" cy="2492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742950" indent="-742950" eaLnBrk="0" hangingPunct="0">
              <a:defRPr/>
            </a:pPr>
            <a:r>
              <a:rPr lang="th-TH" sz="4000" b="1" u="sng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โจทย์</a:t>
            </a:r>
            <a:r>
              <a:rPr lang="en-US" sz="40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4000" b="1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จงเปรียบเทียบแนวคิดในการออกแบบงานทัศนศิลป์ 2 ชิ้นต่อไปนี้ พร้อมทั้งให้เหตุผลประกอบ </a:t>
            </a:r>
            <a:endParaRPr lang="th-TH" sz="36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742950" indent="-742950" eaLnBrk="0" hangingPunct="0">
              <a:defRPr/>
            </a:pPr>
            <a:endParaRPr lang="th-TH" sz="3600" b="1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eaLnBrk="0" hangingPunct="0">
              <a:defRPr/>
            </a:pPr>
            <a:endParaRPr lang="th-TH" sz="4000" b="1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611560" y="4797152"/>
            <a:ext cx="6738392" cy="2369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>
              <a:defRPr/>
            </a:pPr>
            <a:r>
              <a:rPr lang="th-TH" sz="4000" b="1" u="sng" dirty="0" smtClean="0">
                <a:solidFill>
                  <a:srgbClr val="8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ประเด็นในการตรวจ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th-TH" sz="4000" b="1" dirty="0" smtClean="0">
                <a:solidFill>
                  <a:srgbClr val="8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3200" b="1" dirty="0" smtClean="0">
                <a:solidFill>
                  <a:srgbClr val="8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คำตอบถูกตอบ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th-TH" sz="3200" b="1" dirty="0" smtClean="0">
                <a:solidFill>
                  <a:srgbClr val="8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3200" b="1" dirty="0">
                <a:solidFill>
                  <a:srgbClr val="8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เหตุผลชัดเจนสอดคล้องและเหมาะสม</a:t>
            </a:r>
          </a:p>
          <a:p>
            <a:pPr>
              <a:defRPr/>
            </a:pPr>
            <a:endParaRPr lang="th-TH" sz="3600" b="1" dirty="0" smtClean="0">
              <a:solidFill>
                <a:srgbClr val="8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050" name="Picture 1" descr="http://www.manager.co.th/asp-bin/Image.aspx?ID=286504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172477"/>
            <a:ext cx="1669099" cy="2223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 descr="http://www.web-pra.com/upload/topic/4750-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1" y="2182731"/>
            <a:ext cx="1660777" cy="2212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9173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  <p:bldP spid="4" grpId="0" autoUpdateAnimBg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3580588"/>
              </p:ext>
            </p:extLst>
          </p:nvPr>
        </p:nvGraphicFramePr>
        <p:xfrm>
          <a:off x="251520" y="1263377"/>
          <a:ext cx="8640960" cy="4949952"/>
        </p:xfrm>
        <a:graphic>
          <a:graphicData uri="http://schemas.openxmlformats.org/drawingml/2006/table">
            <a:tbl>
              <a:tblPr/>
              <a:tblGrid>
                <a:gridCol w="1944216"/>
                <a:gridCol w="3260289"/>
                <a:gridCol w="3436455"/>
              </a:tblGrid>
              <a:tr h="2160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b="1" i="0" baseline="0" dirty="0" smtClean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ข้อสอบ</a:t>
                      </a:r>
                      <a:endParaRPr lang="en-US" sz="3200" b="1" i="0" baseline="0" dirty="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26363" marR="263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b="1" i="0" baseline="0" dirty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ข้อดี</a:t>
                      </a:r>
                      <a:endParaRPr lang="en-US" sz="3200" b="1" i="0" baseline="0" dirty="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26363" marR="263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b="1" i="0" baseline="0" dirty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ข้อจำกัด</a:t>
                      </a:r>
                      <a:endParaRPr lang="en-US" sz="3200" b="1" i="0" baseline="0" dirty="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26363" marR="263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2554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3200" b="1" i="0" baseline="0" dirty="0" smtClean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เลือกตอบ</a:t>
                      </a:r>
                      <a:endParaRPr lang="en-US" sz="3200" b="1" i="0" baseline="0" dirty="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26363" marR="263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66700" marR="0" indent="-2667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th-TH" sz="3200" b="1" kern="12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ใช้วัดผลสัมฤทธิ์ของผู้เรียนได้ครอบคลุมเนื้อหา</a:t>
                      </a:r>
                      <a:r>
                        <a:rPr lang="en-US" sz="3200" b="1" kern="12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/>
                      </a:r>
                      <a:br>
                        <a:rPr lang="en-US" sz="3200" b="1" kern="12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</a:br>
                      <a:r>
                        <a:rPr lang="th-TH" sz="3200" b="1" kern="12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ตามจุดประสงค์การเรียนรู้</a:t>
                      </a:r>
                    </a:p>
                    <a:p>
                      <a:pPr marL="266700" marR="0" indent="-2667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th-TH" sz="3200" b="1" kern="12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ใช้เวลาในการสอบน้อยกว่าข้อสอบรูปแบบอื่น</a:t>
                      </a:r>
                    </a:p>
                    <a:p>
                      <a:pPr marL="180975" marR="0" indent="-180975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th-TH" sz="3200" b="1" i="0" kern="1200" baseline="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ตรวจให้คะแนนได้ตรงกัน</a:t>
                      </a:r>
                    </a:p>
                    <a:p>
                      <a:pPr marL="180975" marR="0" indent="-180975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th-TH" sz="3200" b="1" i="0" kern="1200" baseline="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ใช้เวลาในการตรวจน้อยกว่าข้อสอบรูปแบบอื่น</a:t>
                      </a:r>
                    </a:p>
                    <a:p>
                      <a:pPr marL="266700" marR="0" indent="-2667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en-US" sz="3200" b="1" i="0" baseline="0" dirty="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26363" marR="263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66700" marR="0" indent="-2667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th-TH" sz="3200" b="1" kern="12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ไม่เปิดโอกาสให้ผู้เรียนได้แสดงความคิดเห็นอย่างอิสระ</a:t>
                      </a:r>
                    </a:p>
                    <a:p>
                      <a:pPr marL="266700" marR="0" indent="-2667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th-TH" sz="3200" b="1" u="none" kern="1200" baseline="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สร้าง</a:t>
                      </a:r>
                      <a:r>
                        <a:rPr lang="th-TH" sz="3200" b="1" kern="12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ตัวลวงที่ดี ได้ยาก</a:t>
                      </a:r>
                      <a:endParaRPr lang="en-US" sz="3200" b="1" kern="1200" dirty="0" smtClean="0">
                        <a:solidFill>
                          <a:schemeClr val="tx1"/>
                        </a:solidFill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  <a:p>
                      <a:pPr marL="266700" marR="0" indent="-2667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th-TH" sz="3200" b="1" kern="12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ผู้เรียนที่ไม่มีความรู้ </a:t>
                      </a:r>
                      <a:br>
                        <a:rPr lang="th-TH" sz="3200" b="1" kern="12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</a:br>
                      <a:r>
                        <a:rPr lang="th-TH" sz="3200" b="1" kern="12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สามารถเดาคำตอบได้</a:t>
                      </a:r>
                      <a:endParaRPr lang="en-US" sz="3200" b="1" kern="1200" dirty="0" smtClean="0">
                        <a:solidFill>
                          <a:schemeClr val="tx1"/>
                        </a:solidFill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</a:txBody>
                  <a:tcPr marL="26363" marR="263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179512" y="-139259"/>
            <a:ext cx="8640960" cy="1047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th-TH" sz="5400" b="1" dirty="0" smtClean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ข้อสอบเลือกตอบ</a:t>
            </a:r>
            <a:r>
              <a:rPr lang="en-US" sz="5400" b="1" dirty="0" smtClean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&amp;</a:t>
            </a:r>
            <a:r>
              <a:rPr lang="th-TH" sz="5400" b="1" dirty="0" smtClean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เขียนตอบ</a:t>
            </a:r>
            <a:endParaRPr lang="en-US" sz="5400" b="1" dirty="0">
              <a:solidFill>
                <a:prstClr val="black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823064"/>
            <a:ext cx="9144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6881483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5231138"/>
              </p:ext>
            </p:extLst>
          </p:nvPr>
        </p:nvGraphicFramePr>
        <p:xfrm>
          <a:off x="251520" y="1052736"/>
          <a:ext cx="8640960" cy="5437632"/>
        </p:xfrm>
        <a:graphic>
          <a:graphicData uri="http://schemas.openxmlformats.org/drawingml/2006/table">
            <a:tbl>
              <a:tblPr/>
              <a:tblGrid>
                <a:gridCol w="2088232"/>
                <a:gridCol w="3168352"/>
                <a:gridCol w="3384376"/>
              </a:tblGrid>
              <a:tr h="2160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b="1" i="0" baseline="0" dirty="0" smtClean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ข้อสอบ</a:t>
                      </a:r>
                      <a:endParaRPr lang="en-US" sz="3200" b="1" i="0" baseline="0" dirty="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26363" marR="263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b="1" i="0" baseline="0" dirty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ข้อดี</a:t>
                      </a:r>
                      <a:endParaRPr lang="en-US" sz="3200" b="1" i="0" baseline="0" dirty="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26363" marR="263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b="1" i="0" baseline="0" dirty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ข้อจำกัด</a:t>
                      </a:r>
                      <a:endParaRPr lang="en-US" sz="3200" b="1" i="0" baseline="0" dirty="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26363" marR="263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255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3200" b="1" dirty="0" smtClean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เขียนตอบ</a:t>
                      </a:r>
                      <a:endParaRPr lang="en-US" sz="3200" b="1" dirty="0" smtClean="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b="1" dirty="0" smtClean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</a:t>
                      </a:r>
                      <a:r>
                        <a:rPr lang="th-TH" sz="3200" b="1" dirty="0" smtClean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แบบเติมคำตอบ)</a:t>
                      </a:r>
                      <a:endParaRPr lang="en-US" sz="3200" b="1" i="0" baseline="0" dirty="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26363" marR="263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66700" marR="0" indent="-2667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th-TH" sz="3200" b="1" kern="12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เหมาะกับการใช้วัดความรู้ความจำเกี่ยวกับคำศัพท์หรือนิยาม และความเข้าใจ</a:t>
                      </a:r>
                    </a:p>
                    <a:p>
                      <a:pPr marL="266700" marR="0" indent="-2667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3200" b="1" kern="12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มีโอกาสเดาคำตอบได้ยาก</a:t>
                      </a:r>
                      <a:br>
                        <a:rPr lang="th-TH" sz="3200" b="1" kern="12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</a:br>
                      <a:endParaRPr lang="th-TH" sz="3200" b="1" kern="1200" dirty="0" smtClean="0">
                        <a:solidFill>
                          <a:schemeClr val="tx1"/>
                        </a:solidFill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</a:txBody>
                  <a:tcPr marL="26363" marR="263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975" marR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th-TH" sz="3200" b="1" kern="12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จำกัดคำตอบให้ผู้เรียนตอบเป็นคำ  วลี  หรือประโยค</a:t>
                      </a:r>
                      <a:br>
                        <a:rPr lang="th-TH" sz="3200" b="1" kern="12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</a:br>
                      <a:r>
                        <a:rPr lang="th-TH" sz="3200" b="1" kern="12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ได้ยาก</a:t>
                      </a:r>
                    </a:p>
                    <a:p>
                      <a:pPr marL="180975" marR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th-TH" sz="3200" b="1" kern="12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ไม่เหมาะกับผู้เรียนที่มี     ความบกพร่องในการเขียน</a:t>
                      </a:r>
                    </a:p>
                    <a:p>
                      <a:pPr marL="180975" marR="0" indent="-180975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th-TH" sz="3200" b="1" i="0" kern="1200" baseline="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ตรวจให้คะแนนยากกว่าข้อสอบเลือกตอบ</a:t>
                      </a:r>
                    </a:p>
                    <a:p>
                      <a:pPr marL="180975" marR="0" indent="-180975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th-TH" sz="3200" b="1" i="0" kern="1200" baseline="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ใช้เวลาในการตรวจมากกว่าข้อสอบเลือกตอบ </a:t>
                      </a:r>
                    </a:p>
                    <a:p>
                      <a:pPr marL="514350" marR="0" indent="-5143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endParaRPr lang="en-US" sz="3200" b="1" kern="1200" dirty="0" smtClean="0">
                        <a:solidFill>
                          <a:schemeClr val="tx1"/>
                        </a:solidFill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</a:txBody>
                  <a:tcPr marL="26363" marR="263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823064"/>
            <a:ext cx="9144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3"/>
          <p:cNvSpPr/>
          <p:nvPr/>
        </p:nvSpPr>
        <p:spPr>
          <a:xfrm>
            <a:off x="179512" y="-139259"/>
            <a:ext cx="8640960" cy="1047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th-TH" sz="5400" b="1" dirty="0" smtClean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ข้อสอบเลือกตอบ</a:t>
            </a:r>
            <a:r>
              <a:rPr lang="en-US" sz="5400" b="1" dirty="0" smtClean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&amp;</a:t>
            </a:r>
            <a:r>
              <a:rPr lang="th-TH" sz="5400" b="1" dirty="0" smtClean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เขียนตอบ</a:t>
            </a:r>
            <a:endParaRPr lang="en-US" sz="5400" b="1" dirty="0">
              <a:solidFill>
                <a:prstClr val="black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55647859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9011377"/>
              </p:ext>
            </p:extLst>
          </p:nvPr>
        </p:nvGraphicFramePr>
        <p:xfrm>
          <a:off x="215516" y="908720"/>
          <a:ext cx="8712968" cy="5681472"/>
        </p:xfrm>
        <a:graphic>
          <a:graphicData uri="http://schemas.openxmlformats.org/drawingml/2006/table">
            <a:tbl>
              <a:tblPr/>
              <a:tblGrid>
                <a:gridCol w="1960418"/>
                <a:gridCol w="2542178"/>
                <a:gridCol w="4210372"/>
              </a:tblGrid>
              <a:tr h="2160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b="1" i="0" baseline="0" dirty="0" smtClean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ข้อสอบ</a:t>
                      </a:r>
                      <a:endParaRPr lang="en-US" sz="3200" b="1" i="0" baseline="0" dirty="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26363" marR="263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b="1" i="0" baseline="0" dirty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ข้อดี</a:t>
                      </a:r>
                      <a:endParaRPr lang="en-US" sz="3200" b="1" i="0" baseline="0" dirty="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26363" marR="263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b="1" i="0" baseline="0" dirty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ข้อจำกัด</a:t>
                      </a:r>
                      <a:endParaRPr lang="en-US" sz="3200" b="1" i="0" baseline="0" dirty="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26363" marR="263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255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800" b="1" dirty="0" smtClean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เขียนตอบ</a:t>
                      </a:r>
                      <a:endParaRPr lang="en-US" sz="2800" b="1" dirty="0" smtClean="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800" b="1" dirty="0" smtClean="0"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(แบบแสดงวิธีทำหรือเขียนอธิบาย)</a:t>
                      </a:r>
                      <a:endParaRPr lang="en-US" sz="2800" b="1" i="0" baseline="0" dirty="0"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26363" marR="263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975" marR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th-TH" sz="2800" b="1" kern="12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ใช้วัดความสามารถทางสติปัญญาที่สูงกว่าความรู้ความจำและความเข้าใจ</a:t>
                      </a:r>
                    </a:p>
                    <a:p>
                      <a:pPr marL="180975" marR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th-TH" sz="2800" b="1" u="none" kern="12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เปิดโอกาสให้ผู้เรียน</a:t>
                      </a:r>
                      <a:br>
                        <a:rPr lang="th-TH" sz="2800" b="1" u="none" kern="12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</a:br>
                      <a:r>
                        <a:rPr lang="th-TH" sz="2800" b="1" u="none" kern="12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เขียนคำตอบได้เอง</a:t>
                      </a:r>
                    </a:p>
                    <a:p>
                      <a:pPr marL="266700" marR="0" indent="-26670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endParaRPr lang="th-TH" sz="2800" b="1" kern="1200" dirty="0" smtClean="0">
                        <a:solidFill>
                          <a:schemeClr val="tx1"/>
                        </a:solidFill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</a:txBody>
                  <a:tcPr marL="26363" marR="263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0975" marR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th-TH" sz="2800" b="1" kern="12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ต้องใช้เวลาในการคิดและเขียนตอบมากจึงถามได้น้อยข้อ ทำให้วัดได้</a:t>
                      </a:r>
                      <a:br>
                        <a:rPr lang="th-TH" sz="2800" b="1" kern="12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</a:br>
                      <a:r>
                        <a:rPr lang="th-TH" sz="2800" b="1" kern="12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ไม่ครอบคลุมเนื้อหาตามสาระการเรียนรู้ </a:t>
                      </a:r>
                    </a:p>
                    <a:p>
                      <a:pPr marL="180975" marR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th-TH" sz="2800" b="1" kern="120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ไม่เหมาะกับผู้เรียนที่มีความบกพร่องในการเขียน</a:t>
                      </a:r>
                    </a:p>
                    <a:p>
                      <a:pPr marL="180975" marR="0" indent="-180975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th-TH" sz="2800" b="1" i="0" kern="1200" baseline="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สร้างแนวการตอบและเกณฑ์การให้คะแนนที่ดี ได้ยาก</a:t>
                      </a:r>
                    </a:p>
                    <a:p>
                      <a:pPr marL="180975" marR="0" indent="-180975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th-TH" sz="2800" b="1" i="0" kern="1200" baseline="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ตรวจให้คะแนนยากกว่าข้อสอบรูปแบบอื่น</a:t>
                      </a:r>
                    </a:p>
                    <a:p>
                      <a:pPr marL="180975" marR="0" indent="-180975" algn="l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th-TH" sz="2800" b="1" i="0" kern="1200" baseline="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ใช้เวลาในการตรวจมากกว่าข้อสอบรูปแบบอื่น</a:t>
                      </a:r>
                    </a:p>
                    <a:p>
                      <a:pPr marL="180975" marR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endParaRPr lang="th-TH" sz="2800" b="1" kern="1200" dirty="0" smtClean="0">
                        <a:solidFill>
                          <a:schemeClr val="tx1"/>
                        </a:solidFill>
                        <a:latin typeface="TH SarabunPSK" pitchFamily="34" charset="-34"/>
                        <a:ea typeface="+mn-ea"/>
                        <a:cs typeface="TH SarabunPSK" pitchFamily="34" charset="-34"/>
                      </a:endParaRPr>
                    </a:p>
                  </a:txBody>
                  <a:tcPr marL="26363" marR="2636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823064"/>
            <a:ext cx="9144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3"/>
          <p:cNvSpPr/>
          <p:nvPr/>
        </p:nvSpPr>
        <p:spPr>
          <a:xfrm>
            <a:off x="179512" y="-139259"/>
            <a:ext cx="8640960" cy="1047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th-TH" sz="5400" b="1" dirty="0" smtClean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ข้อสอบเลือกตอบ</a:t>
            </a:r>
            <a:r>
              <a:rPr lang="en-US" sz="5400" b="1" dirty="0" smtClean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&amp;</a:t>
            </a:r>
            <a:r>
              <a:rPr lang="th-TH" sz="5400" b="1" dirty="0" smtClean="0">
                <a:solidFill>
                  <a:prstClr val="black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เขียนตอบ</a:t>
            </a:r>
            <a:endParaRPr lang="en-US" sz="5400" b="1" dirty="0">
              <a:solidFill>
                <a:prstClr val="black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23345570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026" name="Rectangle 6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-24"/>
            <a:ext cx="9144000" cy="914400"/>
          </a:xfrm>
        </p:spPr>
        <p:txBody>
          <a:bodyPr>
            <a:noAutofit/>
          </a:bodyPr>
          <a:lstStyle/>
          <a:p>
            <a:r>
              <a:rPr lang="th-TH" sz="4000" b="1" dirty="0" smtClean="0">
                <a:latin typeface="Browallia New" pitchFamily="34" charset="-34"/>
                <a:cs typeface="Browallia New" pitchFamily="34" charset="-34"/>
              </a:rPr>
              <a:t>       </a:t>
            </a:r>
            <a:r>
              <a:rPr lang="th-TH" sz="4000" b="1" dirty="0">
                <a:latin typeface="Browallia New" pitchFamily="34" charset="-34"/>
                <a:cs typeface="Browallia New" pitchFamily="34" charset="-34"/>
              </a:rPr>
              <a:t/>
            </a:r>
            <a:br>
              <a:rPr lang="th-TH" sz="4000" b="1" dirty="0">
                <a:latin typeface="Browallia New" pitchFamily="34" charset="-34"/>
                <a:cs typeface="Browallia New" pitchFamily="34" charset="-34"/>
              </a:rPr>
            </a:br>
            <a:r>
              <a:rPr lang="th-TH" b="1" dirty="0" smtClean="0">
                <a:solidFill>
                  <a:srgbClr val="C00000"/>
                </a:solidFill>
                <a:latin typeface="Browallia New" pitchFamily="34" charset="-34"/>
                <a:cs typeface="Browallia New" pitchFamily="34" charset="-34"/>
              </a:rPr>
              <a:t>แผนผังแบบสอบ (</a:t>
            </a:r>
            <a:r>
              <a:rPr lang="en-US" b="1" dirty="0" smtClean="0">
                <a:solidFill>
                  <a:srgbClr val="C00000"/>
                </a:solidFill>
                <a:latin typeface="Browallia New" pitchFamily="34" charset="-34"/>
                <a:cs typeface="Browallia New" pitchFamily="34" charset="-34"/>
              </a:rPr>
              <a:t>Test Blueprint)</a:t>
            </a:r>
            <a:endParaRPr lang="th-TH" b="1" dirty="0">
              <a:solidFill>
                <a:srgbClr val="C00000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graphicFrame>
        <p:nvGraphicFramePr>
          <p:cNvPr id="385207" name="Group 18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4466199"/>
              </p:ext>
            </p:extLst>
          </p:nvPr>
        </p:nvGraphicFramePr>
        <p:xfrm>
          <a:off x="242886" y="1484313"/>
          <a:ext cx="8686832" cy="4004694"/>
        </p:xfrm>
        <a:graphic>
          <a:graphicData uri="http://schemas.openxmlformats.org/drawingml/2006/table">
            <a:tbl>
              <a:tblPr/>
              <a:tblGrid>
                <a:gridCol w="740419"/>
                <a:gridCol w="935012"/>
                <a:gridCol w="475834"/>
                <a:gridCol w="544631"/>
                <a:gridCol w="775963"/>
                <a:gridCol w="714380"/>
                <a:gridCol w="642942"/>
                <a:gridCol w="574580"/>
                <a:gridCol w="797561"/>
                <a:gridCol w="792088"/>
                <a:gridCol w="672241"/>
                <a:gridCol w="1021181"/>
              </a:tblGrid>
              <a:tr h="484188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หน่วยการเรียนที่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จำนวนตัวชี้วัด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ระดับพฤติกรรมด้านความรู้ (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K)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จำนวนข้อสอบ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รวม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ข้อสอบ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7513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+mn-cs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+mn-c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จำ</a:t>
                      </a: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เข้า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ใจ</a:t>
                      </a: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ประยุกต์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ใช้</a:t>
                      </a: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วิ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เคราะห์</a:t>
                      </a: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ประ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เมินค่า</a:t>
                      </a: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สร้าง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สรรค์</a:t>
                      </a:r>
                    </a:p>
                  </a:txBody>
                  <a:tcPr marL="18000" marR="18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MC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RR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UR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75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75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3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75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75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รวม</a:t>
                      </a: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12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4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3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-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cs typeface="Tahoma" pitchFamily="34" charset="0"/>
                        </a:rPr>
                        <a:t>30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FFFF"/>
                    </a:solidFill>
                  </a:tcPr>
                </a:tc>
              </a:tr>
            </a:tbl>
          </a:graphicData>
        </a:graphic>
      </p:graphicFrame>
      <p:sp>
        <p:nvSpPr>
          <p:cNvPr id="5" name="วงรี 4">
            <a:hlinkClick r:id="rId3" action="ppaction://hlinksldjump"/>
          </p:cNvPr>
          <p:cNvSpPr/>
          <p:nvPr/>
        </p:nvSpPr>
        <p:spPr>
          <a:xfrm>
            <a:off x="8143900" y="6286520"/>
            <a:ext cx="642942" cy="4286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2634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5536" y="1628775"/>
            <a:ext cx="8281987" cy="3014663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th-TH" sz="6600" b="1" dirty="0" smtClean="0">
                <a:solidFill>
                  <a:srgbClr val="C00000"/>
                </a:solidFill>
                <a:latin typeface="Browallia New" pitchFamily="34" charset="-34"/>
                <a:cs typeface="Browallia New" pitchFamily="34" charset="-34"/>
              </a:rPr>
              <a:t>การเขียนข้อสอบ</a:t>
            </a:r>
            <a:br>
              <a:rPr lang="th-TH" sz="6600" b="1" dirty="0" smtClean="0">
                <a:solidFill>
                  <a:srgbClr val="C00000"/>
                </a:solidFill>
                <a:latin typeface="Browallia New" pitchFamily="34" charset="-34"/>
                <a:cs typeface="Browallia New" pitchFamily="34" charset="-34"/>
              </a:rPr>
            </a:br>
            <a:r>
              <a:rPr lang="th-TH" sz="4800" b="1" dirty="0" smtClean="0">
                <a:solidFill>
                  <a:srgbClr val="C00000"/>
                </a:solidFill>
                <a:latin typeface="Browallia New" pitchFamily="34" charset="-34"/>
                <a:cs typeface="Browallia New" pitchFamily="34" charset="-34"/>
              </a:rPr>
              <a:t>- เลือกตอบ</a:t>
            </a:r>
            <a:br>
              <a:rPr lang="th-TH" sz="4800" b="1" dirty="0" smtClean="0">
                <a:solidFill>
                  <a:srgbClr val="C00000"/>
                </a:solidFill>
                <a:latin typeface="Browallia New" pitchFamily="34" charset="-34"/>
                <a:cs typeface="Browallia New" pitchFamily="34" charset="-34"/>
              </a:rPr>
            </a:br>
            <a:r>
              <a:rPr lang="th-TH" sz="4800" b="1" dirty="0" smtClean="0">
                <a:solidFill>
                  <a:srgbClr val="C00000"/>
                </a:solidFill>
                <a:latin typeface="Browallia New" pitchFamily="34" charset="-34"/>
                <a:cs typeface="Browallia New" pitchFamily="34" charset="-34"/>
              </a:rPr>
              <a:t>- เขียนตอบ</a:t>
            </a:r>
            <a:endParaRPr lang="th-TH" sz="6600" b="1" dirty="0" smtClean="0">
              <a:solidFill>
                <a:srgbClr val="C00000"/>
              </a:solidFill>
              <a:latin typeface="Browallia New" pitchFamily="34" charset="-34"/>
              <a:cs typeface="Browall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48879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32432" y="617345"/>
            <a:ext cx="9144000" cy="908050"/>
          </a:xfrm>
          <a:solidFill>
            <a:srgbClr val="CCFFCC"/>
          </a:solidFill>
        </p:spPr>
        <p:txBody>
          <a:bodyPr>
            <a:normAutofit fontScale="90000"/>
          </a:bodyPr>
          <a:lstStyle/>
          <a:p>
            <a:pPr algn="ctr" eaLnBrk="1" hangingPunct="1"/>
            <a:r>
              <a:rPr lang="th-TH" sz="6000" b="1" dirty="0" smtClean="0">
                <a:solidFill>
                  <a:srgbClr val="FF0000"/>
                </a:solidFill>
                <a:effectLst/>
                <a:latin typeface="TH SarabunPSK" pitchFamily="34" charset="-34"/>
                <a:cs typeface="TH SarabunPSK" pitchFamily="34" charset="-34"/>
              </a:rPr>
              <a:t>การเขียนข้อสอบแบบเลือกตอบ</a:t>
            </a:r>
          </a:p>
        </p:txBody>
      </p:sp>
      <p:sp>
        <p:nvSpPr>
          <p:cNvPr id="7" name="Action Button: Home 6">
            <a:hlinkClick r:id="rId3" action="ppaction://hlinksldjump" highlightClick="1"/>
          </p:cNvPr>
          <p:cNvSpPr/>
          <p:nvPr/>
        </p:nvSpPr>
        <p:spPr>
          <a:xfrm>
            <a:off x="8358214" y="6286520"/>
            <a:ext cx="571504" cy="42862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pSp>
        <p:nvGrpSpPr>
          <p:cNvPr id="38" name="กลุ่ม 37"/>
          <p:cNvGrpSpPr/>
          <p:nvPr/>
        </p:nvGrpSpPr>
        <p:grpSpPr>
          <a:xfrm>
            <a:off x="1000100" y="2582035"/>
            <a:ext cx="7072362" cy="2575157"/>
            <a:chOff x="1643042" y="2000240"/>
            <a:chExt cx="7072362" cy="2575157"/>
          </a:xfrm>
        </p:grpSpPr>
        <p:sp>
          <p:nvSpPr>
            <p:cNvPr id="29699" name="Text Box 3"/>
            <p:cNvSpPr txBox="1">
              <a:spLocks noChangeArrowheads="1"/>
            </p:cNvSpPr>
            <p:nvPr/>
          </p:nvSpPr>
          <p:spPr bwMode="auto">
            <a:xfrm>
              <a:off x="1714480" y="2000240"/>
              <a:ext cx="1539204" cy="646331"/>
            </a:xfrm>
            <a:prstGeom prst="rect">
              <a:avLst/>
            </a:prstGeom>
            <a:noFill/>
            <a:ln w="12700">
              <a:solidFill>
                <a:srgbClr val="CC99FF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th-TH" sz="3600" b="1" dirty="0" smtClean="0">
                  <a:solidFill>
                    <a:schemeClr val="tx2"/>
                  </a:solidFill>
                  <a:latin typeface="TH SarabunPSK" pitchFamily="34" charset="-34"/>
                  <a:cs typeface="TH SarabunPSK" pitchFamily="34" charset="-34"/>
                </a:rPr>
                <a:t>ข้อคำถาม </a:t>
              </a:r>
              <a:endParaRPr lang="th-TH" sz="3600" b="1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8" name="สี่เหลี่ยมผืนผ้า 7"/>
            <p:cNvSpPr/>
            <p:nvPr/>
          </p:nvSpPr>
          <p:spPr>
            <a:xfrm>
              <a:off x="5786446" y="2714620"/>
              <a:ext cx="2928958" cy="114300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800" b="1" dirty="0" smtClean="0">
                  <a:latin typeface="TH SarabunPSK" pitchFamily="34" charset="-34"/>
                  <a:cs typeface="TH SarabunPSK" pitchFamily="34" charset="-34"/>
                </a:rPr>
                <a:t>มาตรฐานและตัวชี้วัด</a:t>
              </a:r>
              <a:endParaRPr lang="th-TH" sz="2800" b="1" dirty="0">
                <a:latin typeface="TH SarabunPSK" pitchFamily="34" charset="-34"/>
                <a:cs typeface="TH SarabunPSK" pitchFamily="34" charset="-34"/>
              </a:endParaRPr>
            </a:p>
          </p:txBody>
        </p:sp>
        <p:cxnSp>
          <p:nvCxnSpPr>
            <p:cNvPr id="12" name="ลูกศรเชื่อมต่อแบบตรง 11"/>
            <p:cNvCxnSpPr>
              <a:endCxn id="8" idx="1"/>
            </p:cNvCxnSpPr>
            <p:nvPr/>
          </p:nvCxnSpPr>
          <p:spPr>
            <a:xfrm>
              <a:off x="3286116" y="2357430"/>
              <a:ext cx="2500330" cy="928694"/>
            </a:xfrm>
            <a:prstGeom prst="straightConnector1">
              <a:avLst/>
            </a:prstGeom>
            <a:ln w="41275">
              <a:solidFill>
                <a:srgbClr val="C00000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สี่เหลี่ยมผืนผ้า 12"/>
            <p:cNvSpPr/>
            <p:nvPr/>
          </p:nvSpPr>
          <p:spPr>
            <a:xfrm>
              <a:off x="4032928" y="2357430"/>
              <a:ext cx="1214446" cy="35719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 smtClean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rPr>
                <a:t>สอดคล้อง</a:t>
              </a:r>
              <a:endPara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2" name="Text Box 3"/>
            <p:cNvSpPr txBox="1">
              <a:spLocks noChangeArrowheads="1"/>
            </p:cNvSpPr>
            <p:nvPr/>
          </p:nvSpPr>
          <p:spPr bwMode="auto">
            <a:xfrm>
              <a:off x="1643042" y="3929066"/>
              <a:ext cx="1571636" cy="646331"/>
            </a:xfrm>
            <a:prstGeom prst="rect">
              <a:avLst/>
            </a:prstGeom>
            <a:noFill/>
            <a:ln w="12700">
              <a:solidFill>
                <a:srgbClr val="CC99FF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th-TH" sz="3600" b="1" dirty="0" smtClean="0">
                  <a:solidFill>
                    <a:schemeClr val="tx2"/>
                  </a:solidFill>
                  <a:latin typeface="TH SarabunPSK" pitchFamily="34" charset="-34"/>
                  <a:cs typeface="TH SarabunPSK" pitchFamily="34" charset="-34"/>
                </a:rPr>
                <a:t>ตัวเลือก </a:t>
              </a:r>
              <a:endParaRPr lang="th-TH" sz="3600" b="1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cxnSp>
          <p:nvCxnSpPr>
            <p:cNvPr id="33" name="ลูกศรเชื่อมต่อแบบตรง 32"/>
            <p:cNvCxnSpPr/>
            <p:nvPr/>
          </p:nvCxnSpPr>
          <p:spPr>
            <a:xfrm flipV="1">
              <a:off x="3184184" y="3429000"/>
              <a:ext cx="2602262" cy="755324"/>
            </a:xfrm>
            <a:prstGeom prst="straightConnector1">
              <a:avLst/>
            </a:prstGeom>
            <a:ln w="41275">
              <a:solidFill>
                <a:srgbClr val="C00000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สี่เหลี่ยมผืนผ้า 34"/>
            <p:cNvSpPr/>
            <p:nvPr/>
          </p:nvSpPr>
          <p:spPr>
            <a:xfrm>
              <a:off x="4000496" y="3929066"/>
              <a:ext cx="1214446" cy="35719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 smtClean="0">
                  <a:solidFill>
                    <a:schemeClr val="tx1"/>
                  </a:solidFill>
                  <a:latin typeface="TH SarabunPSK" pitchFamily="34" charset="-34"/>
                  <a:cs typeface="TH SarabunPSK" pitchFamily="34" charset="-34"/>
                </a:rPr>
                <a:t>สอดคล้อง</a:t>
              </a:r>
              <a:endPara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07120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2994" name="Rectangle 2"/>
          <p:cNvSpPr>
            <a:spLocks noChangeArrowheads="1"/>
          </p:cNvSpPr>
          <p:nvPr/>
        </p:nvSpPr>
        <p:spPr bwMode="auto">
          <a:xfrm>
            <a:off x="0" y="1455738"/>
            <a:ext cx="9144000" cy="4637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tabLst>
                <a:tab pos="533400" algn="l"/>
              </a:tabLst>
            </a:pPr>
            <a:endParaRPr lang="th-TH" sz="2800" b="1">
              <a:solidFill>
                <a:prstClr val="black"/>
              </a:solidFill>
              <a:latin typeface="Tahoma" pitchFamily="34" charset="0"/>
              <a:ea typeface="-윤고딕140" pitchFamily="18" charset="-127"/>
              <a:cs typeface="Tahoma" pitchFamily="34" charset="0"/>
            </a:endParaRPr>
          </a:p>
        </p:txBody>
      </p:sp>
      <p:sp>
        <p:nvSpPr>
          <p:cNvPr id="852995" name="Text Box 3"/>
          <p:cNvSpPr txBox="1">
            <a:spLocks noChangeArrowheads="1"/>
          </p:cNvSpPr>
          <p:nvPr/>
        </p:nvSpPr>
        <p:spPr bwMode="auto">
          <a:xfrm>
            <a:off x="395288" y="357166"/>
            <a:ext cx="8353425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 algn="ctr"/>
            <a:r>
              <a:rPr lang="th-TH" sz="4400" b="1" dirty="0">
                <a:solidFill>
                  <a:prstClr val="black"/>
                </a:solidFill>
                <a:latin typeface="Cordia New" pitchFamily="34" charset="-34"/>
              </a:rPr>
              <a:t>หลักการสร้างแบบ</a:t>
            </a:r>
            <a:r>
              <a:rPr lang="th-TH" sz="4400" b="1" dirty="0" smtClean="0">
                <a:solidFill>
                  <a:prstClr val="black"/>
                </a:solidFill>
                <a:latin typeface="Cordia New" pitchFamily="34" charset="-34"/>
              </a:rPr>
              <a:t>สอบแบบเลือกตอบ</a:t>
            </a:r>
          </a:p>
          <a:p>
            <a:pPr marL="457200" indent="-457200" algn="ctr"/>
            <a:r>
              <a:rPr lang="th-TH" sz="1200" b="1" dirty="0" smtClean="0">
                <a:solidFill>
                  <a:prstClr val="black"/>
                </a:solidFill>
                <a:latin typeface="Cordia New" pitchFamily="34" charset="-34"/>
              </a:rPr>
              <a:t> </a:t>
            </a:r>
            <a:endParaRPr lang="th-TH" sz="1200" b="1" dirty="0">
              <a:solidFill>
                <a:prstClr val="black"/>
              </a:solidFill>
              <a:latin typeface="Cordia New" pitchFamily="34" charset="-34"/>
            </a:endParaRPr>
          </a:p>
          <a:p>
            <a:pPr marL="457200" indent="-457200"/>
            <a:r>
              <a:rPr lang="th-TH" sz="4000" b="1" dirty="0">
                <a:solidFill>
                  <a:srgbClr val="000066"/>
                </a:solidFill>
                <a:latin typeface="Cordia New" pitchFamily="34" charset="-34"/>
              </a:rPr>
              <a:t>1.หลักการเขียนตัวคำถาม</a:t>
            </a:r>
            <a:endParaRPr lang="th-TH" sz="4000" dirty="0">
              <a:solidFill>
                <a:srgbClr val="000066"/>
              </a:solidFill>
              <a:latin typeface="Cordia New" pitchFamily="34" charset="-34"/>
            </a:endParaRPr>
          </a:p>
          <a:p>
            <a:pPr marL="457200" indent="-457200"/>
            <a:r>
              <a:rPr lang="th-TH" sz="2400" b="1" dirty="0">
                <a:solidFill>
                  <a:srgbClr val="1F497D">
                    <a:lumMod val="50000"/>
                  </a:srgbClr>
                </a:solidFill>
                <a:latin typeface="Cordia New" pitchFamily="34" charset="-34"/>
              </a:rPr>
              <a:t>   </a:t>
            </a:r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1</a:t>
            </a:r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) เขียนตัวคำถามหรือตอนนำให้อยู่ในรูปประโยคคำถามที่</a:t>
            </a:r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สมบูรณ์</a:t>
            </a:r>
            <a:endParaRPr lang="th-TH" sz="2400" b="1" dirty="0">
              <a:solidFill>
                <a:srgbClr val="C00000"/>
              </a:solidFill>
              <a:latin typeface="Cordia New" pitchFamily="34" charset="-34"/>
            </a:endParaRPr>
          </a:p>
          <a:p>
            <a:pPr marL="457200" indent="-457200"/>
            <a:r>
              <a:rPr lang="th-TH" sz="2400" b="1" dirty="0">
                <a:solidFill>
                  <a:prstClr val="black"/>
                </a:solidFill>
                <a:latin typeface="Cordia New" pitchFamily="34" charset="-34"/>
              </a:rPr>
              <a:t>	(ไม่ดี) ชื่อเดิมของประเทศ</a:t>
            </a:r>
            <a:r>
              <a:rPr lang="th-TH" sz="2400" b="1" dirty="0" smtClean="0">
                <a:solidFill>
                  <a:prstClr val="black"/>
                </a:solidFill>
                <a:latin typeface="Cordia New" pitchFamily="34" charset="-34"/>
              </a:rPr>
              <a:t>ไทย คือ</a:t>
            </a:r>
            <a:endParaRPr lang="th-TH" sz="2400" b="1" dirty="0">
              <a:solidFill>
                <a:prstClr val="black"/>
              </a:solidFill>
              <a:latin typeface="Cordia New" pitchFamily="34" charset="-34"/>
            </a:endParaRPr>
          </a:p>
          <a:p>
            <a:pPr marL="457200" indent="-457200"/>
            <a:r>
              <a:rPr lang="th-TH" sz="2400" b="1" dirty="0">
                <a:solidFill>
                  <a:prstClr val="black"/>
                </a:solidFill>
                <a:latin typeface="Cordia New" pitchFamily="34" charset="-34"/>
              </a:rPr>
              <a:t>		ก. แหลมทอง	ข. สุวรรณภูมิ</a:t>
            </a:r>
          </a:p>
          <a:p>
            <a:pPr marL="457200" indent="-457200"/>
            <a:r>
              <a:rPr lang="th-TH" sz="2400" b="1" dirty="0">
                <a:solidFill>
                  <a:prstClr val="black"/>
                </a:solidFill>
                <a:latin typeface="Cordia New" pitchFamily="34" charset="-34"/>
              </a:rPr>
              <a:t>		ค. </a:t>
            </a:r>
            <a:r>
              <a:rPr lang="th-TH" sz="2400" b="1" dirty="0" err="1">
                <a:solidFill>
                  <a:prstClr val="black"/>
                </a:solidFill>
                <a:latin typeface="Cordia New" pitchFamily="34" charset="-34"/>
              </a:rPr>
              <a:t>อโยธ</a:t>
            </a:r>
            <a:r>
              <a:rPr lang="th-TH" sz="2400" b="1" dirty="0">
                <a:solidFill>
                  <a:prstClr val="black"/>
                </a:solidFill>
                <a:latin typeface="Cordia New" pitchFamily="34" charset="-34"/>
              </a:rPr>
              <a:t>ยา	</a:t>
            </a:r>
            <a:r>
              <a:rPr lang="th-TH" sz="2400" b="1" dirty="0" smtClean="0">
                <a:solidFill>
                  <a:prstClr val="black"/>
                </a:solidFill>
                <a:latin typeface="Cordia New" pitchFamily="34" charset="-34"/>
              </a:rPr>
              <a:t>ง. </a:t>
            </a:r>
            <a:r>
              <a:rPr lang="th-TH" sz="2400" b="1" dirty="0">
                <a:solidFill>
                  <a:prstClr val="black"/>
                </a:solidFill>
                <a:latin typeface="Cordia New" pitchFamily="34" charset="-34"/>
              </a:rPr>
              <a:t>สยาม</a:t>
            </a:r>
          </a:p>
          <a:p>
            <a:pPr marL="457200" indent="-457200"/>
            <a:r>
              <a:rPr lang="th-TH" sz="2400" b="1" dirty="0">
                <a:solidFill>
                  <a:prstClr val="black"/>
                </a:solidFill>
                <a:latin typeface="Cordia New" pitchFamily="34" charset="-34"/>
              </a:rPr>
              <a:t>	(ดีขึ้น) ชื่อเดิมของประเทศ</a:t>
            </a:r>
            <a:r>
              <a:rPr lang="th-TH" sz="2400" b="1" dirty="0" smtClean="0">
                <a:solidFill>
                  <a:prstClr val="black"/>
                </a:solidFill>
                <a:latin typeface="Cordia New" pitchFamily="34" charset="-34"/>
              </a:rPr>
              <a:t>ไทย มีชื่อว่าอะไร</a:t>
            </a:r>
            <a:endParaRPr lang="th-TH" sz="2400" b="1" dirty="0">
              <a:solidFill>
                <a:prstClr val="black"/>
              </a:solidFill>
              <a:latin typeface="Cordia New" pitchFamily="34" charset="-34"/>
            </a:endParaRPr>
          </a:p>
          <a:p>
            <a:pPr marL="457200" indent="-457200"/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 </a:t>
            </a:r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 </a:t>
            </a:r>
            <a:r>
              <a:rPr lang="en-US" sz="3200" b="1" dirty="0">
                <a:solidFill>
                  <a:srgbClr val="C00000"/>
                </a:solidFill>
                <a:latin typeface="Cordia New" pitchFamily="34" charset="-34"/>
                <a:cs typeface="Cordia New" pitchFamily="34" charset="-34"/>
              </a:rPr>
              <a:t>2</a:t>
            </a:r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) เขียนตัวคำถามให้ชัดเจนและตรงจุดที่จะถาม </a:t>
            </a:r>
          </a:p>
          <a:p>
            <a:pPr marL="457200" indent="-457200"/>
            <a:r>
              <a:rPr lang="th-TH" sz="2400" b="1" dirty="0">
                <a:solidFill>
                  <a:prstClr val="black"/>
                </a:solidFill>
                <a:latin typeface="Cordia New" pitchFamily="34" charset="-34"/>
              </a:rPr>
              <a:t>	(ไม่ดี) “น้ำดี” เป็นสารที่มีสมบัติเป็นเบสและช่วยให้ไขมันแตกตัวเป็นเม็ดเล็กๆ ซึ่งถูกสร้างโดยอวัยวะใด</a:t>
            </a:r>
          </a:p>
          <a:p>
            <a:pPr marL="457200" indent="-457200"/>
            <a:r>
              <a:rPr lang="th-TH" sz="2400" b="1" dirty="0">
                <a:solidFill>
                  <a:prstClr val="black"/>
                </a:solidFill>
                <a:latin typeface="Cordia New" pitchFamily="34" charset="-34"/>
              </a:rPr>
              <a:t>		ก. ตับ		ข. ตับอ่อน</a:t>
            </a:r>
          </a:p>
          <a:p>
            <a:pPr marL="457200" indent="-457200"/>
            <a:r>
              <a:rPr lang="th-TH" sz="2400" b="1" dirty="0">
                <a:solidFill>
                  <a:prstClr val="black"/>
                </a:solidFill>
                <a:latin typeface="Cordia New" pitchFamily="34" charset="-34"/>
              </a:rPr>
              <a:t>		ค. ลำไส้เล็ก	ง. กระเพาะอาหาร</a:t>
            </a:r>
          </a:p>
        </p:txBody>
      </p:sp>
    </p:spTree>
    <p:extLst>
      <p:ext uri="{BB962C8B-B14F-4D97-AF65-F5344CB8AC3E}">
        <p14:creationId xmlns:p14="http://schemas.microsoft.com/office/powerpoint/2010/main" val="338846600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34E925-A206-4F11-A7CE-11297CE0FD5E}" type="slidenum">
              <a:rPr lang="en-US" altLang="ko-KR">
                <a:solidFill>
                  <a:prstClr val="black">
                    <a:tint val="75000"/>
                  </a:prstClr>
                </a:solidFill>
              </a:rPr>
              <a:pPr/>
              <a:t>81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59138" name="Rectangle 2"/>
          <p:cNvSpPr>
            <a:spLocks noChangeArrowheads="1"/>
          </p:cNvSpPr>
          <p:nvPr/>
        </p:nvSpPr>
        <p:spPr bwMode="auto">
          <a:xfrm>
            <a:off x="0" y="1455738"/>
            <a:ext cx="9144000" cy="4637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tabLst>
                <a:tab pos="533400" algn="l"/>
              </a:tabLst>
            </a:pPr>
            <a:endParaRPr lang="th-TH" sz="2800" b="1">
              <a:solidFill>
                <a:prstClr val="black"/>
              </a:solidFill>
              <a:latin typeface="Tahoma" pitchFamily="34" charset="0"/>
              <a:ea typeface="-윤고딕140" pitchFamily="18" charset="-127"/>
              <a:cs typeface="Tahoma" pitchFamily="34" charset="0"/>
            </a:endParaRPr>
          </a:p>
        </p:txBody>
      </p:sp>
      <p:sp>
        <p:nvSpPr>
          <p:cNvPr id="859139" name="Text Box 3"/>
          <p:cNvSpPr txBox="1">
            <a:spLocks noChangeArrowheads="1"/>
          </p:cNvSpPr>
          <p:nvPr/>
        </p:nvSpPr>
        <p:spPr bwMode="auto">
          <a:xfrm>
            <a:off x="395288" y="1700213"/>
            <a:ext cx="83534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/>
            <a:endParaRPr lang="th-TH" sz="2400" b="1">
              <a:solidFill>
                <a:prstClr val="black"/>
              </a:solidFill>
              <a:latin typeface="Cordia New" pitchFamily="34" charset="-34"/>
            </a:endParaRPr>
          </a:p>
        </p:txBody>
      </p:sp>
      <p:sp>
        <p:nvSpPr>
          <p:cNvPr id="859141" name="Text Box 5"/>
          <p:cNvSpPr txBox="1">
            <a:spLocks noChangeArrowheads="1"/>
          </p:cNvSpPr>
          <p:nvPr/>
        </p:nvSpPr>
        <p:spPr bwMode="auto">
          <a:xfrm>
            <a:off x="468313" y="1071546"/>
            <a:ext cx="8135937" cy="42165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3</a:t>
            </a:r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) ใช้ภาษาให้เหมาะสมกับระดับผู้เรียน </a:t>
            </a:r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เช่น</a:t>
            </a:r>
          </a:p>
          <a:p>
            <a:r>
              <a:rPr lang="th-TH" sz="2800" b="1" dirty="0" smtClean="0">
                <a:solidFill>
                  <a:prstClr val="black"/>
                </a:solidFill>
                <a:latin typeface="Cordia New" pitchFamily="34" charset="-34"/>
              </a:rPr>
              <a:t>     (</a:t>
            </a:r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ประถมศึกษา) การปรุงอาหารของพืชต้องใช้อะไร (แสงแดด)</a:t>
            </a:r>
          </a:p>
          <a:p>
            <a:r>
              <a:rPr lang="th-TH" sz="2800" b="1" dirty="0" smtClean="0">
                <a:solidFill>
                  <a:prstClr val="black"/>
                </a:solidFill>
                <a:latin typeface="Cordia New" pitchFamily="34" charset="-34"/>
              </a:rPr>
              <a:t>     (</a:t>
            </a:r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มัธยมศึกษา) องค์ประกอบสำคัญในการ</a:t>
            </a:r>
            <a:r>
              <a:rPr lang="th-TH" sz="2800" b="1" dirty="0" smtClean="0">
                <a:solidFill>
                  <a:prstClr val="black"/>
                </a:solidFill>
                <a:latin typeface="Cordia New" pitchFamily="34" charset="-34"/>
              </a:rPr>
              <a:t>สังเคราะห์ด้วยแสง</a:t>
            </a:r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ของพืช</a:t>
            </a:r>
            <a:r>
              <a:rPr lang="th-TH" sz="2800" b="1" dirty="0" smtClean="0">
                <a:solidFill>
                  <a:prstClr val="black"/>
                </a:solidFill>
                <a:latin typeface="Cordia New" pitchFamily="34" charset="-34"/>
              </a:rPr>
              <a:t>คือ</a:t>
            </a:r>
            <a:br>
              <a:rPr lang="th-TH" sz="2800" b="1" dirty="0" smtClean="0">
                <a:solidFill>
                  <a:prstClr val="black"/>
                </a:solidFill>
                <a:latin typeface="Cordia New" pitchFamily="34" charset="-34"/>
              </a:rPr>
            </a:br>
            <a:r>
              <a:rPr lang="th-TH" sz="2800" b="1" dirty="0" smtClean="0">
                <a:solidFill>
                  <a:prstClr val="black"/>
                </a:solidFill>
                <a:latin typeface="Cordia New" pitchFamily="34" charset="-34"/>
              </a:rPr>
              <a:t>                       อะไร(</a:t>
            </a:r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แสงแดด)</a:t>
            </a:r>
          </a:p>
          <a:p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4</a:t>
            </a:r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) พยายามหลีกเลี่ยงการใช้คำถามปฏิเสธหรือ ปฏิเสธซ้อน ถ้าจำเป็นต้องใช้ควรขีดเส้นใต้หรือพิมพ์ด้วยตัวหนาตรงคำปฏิเสธนั้น </a:t>
            </a:r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  </a:t>
            </a:r>
            <a:b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</a:br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      </a:t>
            </a:r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	</a:t>
            </a:r>
            <a:r>
              <a:rPr lang="th-TH" sz="2800" b="1" dirty="0" smtClean="0">
                <a:solidFill>
                  <a:prstClr val="black"/>
                </a:solidFill>
                <a:latin typeface="Cordia New" pitchFamily="34" charset="-34"/>
              </a:rPr>
              <a:t>ถ้านักเรียน</a:t>
            </a:r>
            <a:r>
              <a:rPr lang="th-TH" sz="2800" b="1" u="sng" dirty="0" smtClean="0">
                <a:solidFill>
                  <a:prstClr val="black"/>
                </a:solidFill>
                <a:latin typeface="Cordia New" pitchFamily="34" charset="-34"/>
              </a:rPr>
              <a:t>ไม่</a:t>
            </a:r>
            <a:r>
              <a:rPr lang="th-TH" sz="2800" b="1" dirty="0" smtClean="0">
                <a:solidFill>
                  <a:prstClr val="black"/>
                </a:solidFill>
                <a:latin typeface="Cordia New" pitchFamily="34" charset="-34"/>
              </a:rPr>
              <a:t>ทานเนื้อสัตว์นักเรียนจะ</a:t>
            </a:r>
            <a:r>
              <a:rPr lang="th-TH" sz="2800" b="1" u="sng" dirty="0" smtClean="0">
                <a:solidFill>
                  <a:prstClr val="black"/>
                </a:solidFill>
                <a:latin typeface="Cordia New" pitchFamily="34" charset="-34"/>
              </a:rPr>
              <a:t>ไม่</a:t>
            </a:r>
            <a:r>
              <a:rPr lang="th-TH" sz="2800" b="1" dirty="0" smtClean="0">
                <a:solidFill>
                  <a:prstClr val="black"/>
                </a:solidFill>
                <a:latin typeface="Cordia New" pitchFamily="34" charset="-34"/>
              </a:rPr>
              <a:t>ได้สารอาหารประเภทใด</a:t>
            </a:r>
            <a:endParaRPr lang="th-TH" sz="2800" b="1" dirty="0">
              <a:solidFill>
                <a:prstClr val="black"/>
              </a:solidFill>
              <a:latin typeface="Cordia New" pitchFamily="34" charset="-34"/>
            </a:endParaRPr>
          </a:p>
          <a:p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		ก. </a:t>
            </a:r>
            <a:r>
              <a:rPr lang="th-TH" sz="2800" b="1" dirty="0" smtClean="0">
                <a:solidFill>
                  <a:prstClr val="black"/>
                </a:solidFill>
                <a:latin typeface="Cordia New" pitchFamily="34" charset="-34"/>
              </a:rPr>
              <a:t>คาร์โบไฮเดรต</a:t>
            </a:r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		ข. </a:t>
            </a:r>
            <a:r>
              <a:rPr lang="th-TH" sz="2800" b="1" dirty="0" smtClean="0">
                <a:solidFill>
                  <a:prstClr val="black"/>
                </a:solidFill>
                <a:latin typeface="Cordia New" pitchFamily="34" charset="-34"/>
              </a:rPr>
              <a:t>โปรตีน</a:t>
            </a:r>
            <a:endParaRPr lang="th-TH" sz="2800" b="1" dirty="0">
              <a:solidFill>
                <a:prstClr val="black"/>
              </a:solidFill>
              <a:latin typeface="Cordia New" pitchFamily="34" charset="-34"/>
            </a:endParaRPr>
          </a:p>
          <a:p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		ค. </a:t>
            </a:r>
            <a:r>
              <a:rPr lang="th-TH" sz="2800" b="1" dirty="0" smtClean="0">
                <a:solidFill>
                  <a:prstClr val="black"/>
                </a:solidFill>
                <a:latin typeface="Cordia New" pitchFamily="34" charset="-34"/>
              </a:rPr>
              <a:t>ไขมัน</a:t>
            </a:r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		</a:t>
            </a:r>
            <a:r>
              <a:rPr lang="th-TH" sz="2800" b="1" dirty="0" smtClean="0">
                <a:solidFill>
                  <a:prstClr val="black"/>
                </a:solidFill>
                <a:latin typeface="Cordia New" pitchFamily="34" charset="-34"/>
              </a:rPr>
              <a:t>	ง. เกลือแร่</a:t>
            </a:r>
            <a:endParaRPr lang="th-TH" sz="2800" b="1" dirty="0">
              <a:solidFill>
                <a:prstClr val="black"/>
              </a:solidFill>
              <a:latin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82281426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AFBA70A-B80B-4E89-A864-AF9EA845374F}" type="slidenum">
              <a:rPr lang="en-US" altLang="ko-KR">
                <a:solidFill>
                  <a:prstClr val="black">
                    <a:tint val="75000"/>
                  </a:prstClr>
                </a:solidFill>
              </a:rPr>
              <a:pPr/>
              <a:t>82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54018" name="Rectangle 2"/>
          <p:cNvSpPr>
            <a:spLocks noChangeArrowheads="1"/>
          </p:cNvSpPr>
          <p:nvPr/>
        </p:nvSpPr>
        <p:spPr bwMode="auto">
          <a:xfrm>
            <a:off x="0" y="1455738"/>
            <a:ext cx="9144000" cy="4637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tabLst>
                <a:tab pos="533400" algn="l"/>
              </a:tabLst>
            </a:pPr>
            <a:endParaRPr lang="th-TH" sz="2800" b="1">
              <a:solidFill>
                <a:prstClr val="black"/>
              </a:solidFill>
              <a:latin typeface="Tahoma" pitchFamily="34" charset="0"/>
              <a:ea typeface="-윤고딕140" pitchFamily="18" charset="-127"/>
              <a:cs typeface="Tahoma" pitchFamily="34" charset="0"/>
            </a:endParaRPr>
          </a:p>
        </p:txBody>
      </p:sp>
      <p:sp>
        <p:nvSpPr>
          <p:cNvPr id="854019" name="Text Box 3"/>
          <p:cNvSpPr txBox="1">
            <a:spLocks noChangeArrowheads="1"/>
          </p:cNvSpPr>
          <p:nvPr/>
        </p:nvSpPr>
        <p:spPr bwMode="auto">
          <a:xfrm>
            <a:off x="611188" y="928671"/>
            <a:ext cx="8064500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5</a:t>
            </a:r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) ควรถามในเรื่องที่มีคุณภาพต่อการวัด จึงจะเป็นประโยชน์ต่อการพัฒนาการเรียนการสอน </a:t>
            </a:r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เช่น</a:t>
            </a:r>
          </a:p>
          <a:p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       (ไม่ดี) </a:t>
            </a:r>
            <a:r>
              <a:rPr lang="th-TH" sz="2800" b="1" dirty="0" smtClean="0">
                <a:solidFill>
                  <a:prstClr val="black"/>
                </a:solidFill>
                <a:latin typeface="Cordia New" pitchFamily="34" charset="-34"/>
              </a:rPr>
              <a:t>ครูผู้สอนวิชาสถิติเพื่อการวิจัย ชื่อว่าอะไร</a:t>
            </a:r>
            <a:endParaRPr lang="th-TH" sz="2800" b="1" dirty="0">
              <a:solidFill>
                <a:prstClr val="black"/>
              </a:solidFill>
              <a:latin typeface="Cordia New" pitchFamily="34" charset="-34"/>
            </a:endParaRPr>
          </a:p>
          <a:p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	ก. </a:t>
            </a:r>
            <a:r>
              <a:rPr lang="th-TH" sz="2800" b="1" dirty="0" smtClean="0">
                <a:solidFill>
                  <a:prstClr val="black"/>
                </a:solidFill>
                <a:latin typeface="Cordia New" pitchFamily="34" charset="-34"/>
              </a:rPr>
              <a:t>ดร.ชนาทิป</a:t>
            </a:r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	ข. </a:t>
            </a:r>
            <a:r>
              <a:rPr lang="th-TH" sz="2800" b="1" dirty="0" smtClean="0">
                <a:solidFill>
                  <a:prstClr val="black"/>
                </a:solidFill>
                <a:latin typeface="Cordia New" pitchFamily="34" charset="-34"/>
              </a:rPr>
              <a:t>ดร.ชนาทิพย์</a:t>
            </a:r>
            <a:endParaRPr lang="th-TH" sz="2800" b="1" dirty="0">
              <a:solidFill>
                <a:prstClr val="black"/>
              </a:solidFill>
              <a:latin typeface="Cordia New" pitchFamily="34" charset="-34"/>
            </a:endParaRPr>
          </a:p>
          <a:p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	ค. </a:t>
            </a:r>
            <a:r>
              <a:rPr lang="th-TH" sz="2800" b="1" dirty="0" smtClean="0">
                <a:solidFill>
                  <a:prstClr val="black"/>
                </a:solidFill>
                <a:latin typeface="Cordia New" pitchFamily="34" charset="-34"/>
              </a:rPr>
              <a:t>ดร.</a:t>
            </a:r>
            <a:r>
              <a:rPr lang="th-TH" sz="2800" b="1" dirty="0" err="1" smtClean="0">
                <a:solidFill>
                  <a:prstClr val="black"/>
                </a:solidFill>
                <a:latin typeface="Cordia New" pitchFamily="34" charset="-34"/>
              </a:rPr>
              <a:t>ชนาธิป</a:t>
            </a:r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	ง. 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ชื่ออะไรก็ได้อาจารย์ไม่ถือ</a:t>
            </a:r>
            <a:endParaRPr lang="th-TH" sz="2800" b="1" dirty="0">
              <a:solidFill>
                <a:prstClr val="black"/>
              </a:solidFill>
              <a:latin typeface="Cordia New" pitchFamily="34" charset="-34"/>
            </a:endParaRPr>
          </a:p>
          <a:p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6</a:t>
            </a:r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) ควรถามในหลักวิชานั้นจริงๆ </a:t>
            </a:r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เช่น</a:t>
            </a:r>
          </a:p>
          <a:p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        (ไม่ดี) สิ่งใด</a:t>
            </a:r>
            <a:r>
              <a:rPr lang="th-TH" sz="2800" b="1" dirty="0" smtClean="0">
                <a:solidFill>
                  <a:prstClr val="black"/>
                </a:solidFill>
                <a:latin typeface="Cordia New" pitchFamily="34" charset="-34"/>
              </a:rPr>
              <a:t>ต่อไปนี้เคยเป็นสิ่ง</a:t>
            </a:r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ที่มีชีวิต</a:t>
            </a:r>
          </a:p>
          <a:p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	ก. </a:t>
            </a:r>
            <a:r>
              <a:rPr lang="th-TH" sz="2800" b="1" dirty="0" smtClean="0">
                <a:solidFill>
                  <a:prstClr val="black"/>
                </a:solidFill>
                <a:latin typeface="Cordia New" pitchFamily="34" charset="-34"/>
              </a:rPr>
              <a:t>ไก่แจ้	</a:t>
            </a:r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	ข. </a:t>
            </a:r>
            <a:r>
              <a:rPr lang="th-TH" sz="2800" b="1" dirty="0" smtClean="0">
                <a:solidFill>
                  <a:prstClr val="black"/>
                </a:solidFill>
                <a:latin typeface="Cordia New" pitchFamily="34" charset="-34"/>
              </a:rPr>
              <a:t>เป็ดย่าง</a:t>
            </a:r>
            <a:endParaRPr lang="th-TH" sz="2800" b="1" dirty="0">
              <a:solidFill>
                <a:prstClr val="black"/>
              </a:solidFill>
              <a:latin typeface="Cordia New" pitchFamily="34" charset="-34"/>
            </a:endParaRPr>
          </a:p>
          <a:p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	ค. </a:t>
            </a:r>
            <a:r>
              <a:rPr lang="th-TH" sz="2800" b="1" dirty="0" smtClean="0">
                <a:solidFill>
                  <a:prstClr val="black"/>
                </a:solidFill>
                <a:latin typeface="Cordia New" pitchFamily="34" charset="-34"/>
              </a:rPr>
              <a:t>ก้อนหิน</a:t>
            </a:r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	ง. </a:t>
            </a:r>
            <a:r>
              <a:rPr lang="th-TH" sz="2800" b="1" dirty="0" smtClean="0">
                <a:solidFill>
                  <a:prstClr val="black"/>
                </a:solidFill>
                <a:latin typeface="Cordia New" pitchFamily="34" charset="-34"/>
              </a:rPr>
              <a:t>อากาศ </a:t>
            </a:r>
            <a:endParaRPr lang="th-TH" sz="2800" b="1" dirty="0">
              <a:solidFill>
                <a:prstClr val="black"/>
              </a:solidFill>
              <a:latin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1588803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77CF25-7F26-48B7-A214-4DD1A6F2BD0F}" type="slidenum">
              <a:rPr lang="en-US" altLang="ko-KR">
                <a:solidFill>
                  <a:prstClr val="black">
                    <a:tint val="75000"/>
                  </a:prstClr>
                </a:solidFill>
              </a:rPr>
              <a:pPr/>
              <a:t>83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58114" name="Rectangle 2"/>
          <p:cNvSpPr>
            <a:spLocks noChangeArrowheads="1"/>
          </p:cNvSpPr>
          <p:nvPr/>
        </p:nvSpPr>
        <p:spPr bwMode="auto">
          <a:xfrm>
            <a:off x="0" y="1455738"/>
            <a:ext cx="9144000" cy="4637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tabLst>
                <a:tab pos="533400" algn="l"/>
              </a:tabLst>
            </a:pPr>
            <a:endParaRPr lang="th-TH" sz="2800" b="1">
              <a:solidFill>
                <a:prstClr val="black"/>
              </a:solidFill>
              <a:latin typeface="Tahoma" pitchFamily="34" charset="0"/>
              <a:ea typeface="-윤고딕140" pitchFamily="18" charset="-127"/>
              <a:cs typeface="Tahoma" pitchFamily="34" charset="0"/>
            </a:endParaRPr>
          </a:p>
        </p:txBody>
      </p:sp>
      <p:sp>
        <p:nvSpPr>
          <p:cNvPr id="858115" name="Text Box 3"/>
          <p:cNvSpPr txBox="1">
            <a:spLocks noChangeArrowheads="1"/>
          </p:cNvSpPr>
          <p:nvPr/>
        </p:nvSpPr>
        <p:spPr bwMode="auto">
          <a:xfrm>
            <a:off x="611188" y="857232"/>
            <a:ext cx="7848600" cy="477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7</a:t>
            </a:r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) พยายามหลีกเลี่ยงคำถามที่แนะคำตอบ </a:t>
            </a:r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เช่น</a:t>
            </a:r>
          </a:p>
          <a:p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         (ไม่ดี) </a:t>
            </a:r>
            <a:r>
              <a:rPr lang="th-TH" sz="2800" b="1" dirty="0" smtClean="0">
                <a:solidFill>
                  <a:prstClr val="black"/>
                </a:solidFill>
                <a:latin typeface="Cordia New" pitchFamily="34" charset="-34"/>
              </a:rPr>
              <a:t>พลตรีจำลอง ศรีเมือง ประกอบอาชีพใด</a:t>
            </a:r>
            <a:endParaRPr lang="th-TH" sz="2800" b="1" dirty="0">
              <a:solidFill>
                <a:prstClr val="black"/>
              </a:solidFill>
              <a:latin typeface="Cordia New" pitchFamily="34" charset="-34"/>
            </a:endParaRPr>
          </a:p>
          <a:p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	ก. </a:t>
            </a:r>
            <a:r>
              <a:rPr lang="th-TH" sz="2800" b="1" dirty="0" smtClean="0">
                <a:solidFill>
                  <a:prstClr val="black"/>
                </a:solidFill>
                <a:latin typeface="Cordia New" pitchFamily="34" charset="-34"/>
              </a:rPr>
              <a:t>ตำรวจ</a:t>
            </a:r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		ข. </a:t>
            </a:r>
            <a:r>
              <a:rPr lang="th-TH" sz="2800" b="1" dirty="0" smtClean="0">
                <a:solidFill>
                  <a:prstClr val="black"/>
                </a:solidFill>
                <a:latin typeface="Cordia New" pitchFamily="34" charset="-34"/>
              </a:rPr>
              <a:t>ชาวนา</a:t>
            </a:r>
            <a:endParaRPr lang="th-TH" sz="2800" b="1" dirty="0">
              <a:solidFill>
                <a:prstClr val="black"/>
              </a:solidFill>
              <a:latin typeface="Cordia New" pitchFamily="34" charset="-34"/>
            </a:endParaRPr>
          </a:p>
          <a:p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	ค. </a:t>
            </a:r>
            <a:r>
              <a:rPr lang="th-TH" sz="2800" b="1" dirty="0" smtClean="0">
                <a:solidFill>
                  <a:prstClr val="black"/>
                </a:solidFill>
                <a:latin typeface="Cordia New" pitchFamily="34" charset="-34"/>
              </a:rPr>
              <a:t>ทหาร		</a:t>
            </a:r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	ง. </a:t>
            </a:r>
            <a:r>
              <a:rPr lang="th-TH" sz="2800" b="1" dirty="0" smtClean="0">
                <a:solidFill>
                  <a:prstClr val="black"/>
                </a:solidFill>
                <a:latin typeface="Cordia New" pitchFamily="34" charset="-34"/>
              </a:rPr>
              <a:t>ครู</a:t>
            </a:r>
            <a:endParaRPr lang="th-TH" sz="2800" b="1" dirty="0">
              <a:solidFill>
                <a:prstClr val="black"/>
              </a:solidFill>
              <a:latin typeface="Cordia New" pitchFamily="34" charset="-34"/>
            </a:endParaRPr>
          </a:p>
          <a:p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8</a:t>
            </a:r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) ไม่ควรถามเรื่องที่ผู้เรียนเคยชินหรือคล่องปากอยู่แล้ว ควรถามให้ผู้เรียนได้ใช้ความคิดหรือพฤติกรรมทางปัญญาขั้นสูง </a:t>
            </a:r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เช่น</a:t>
            </a:r>
          </a:p>
          <a:p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	(ไม่ดี) </a:t>
            </a:r>
            <a:r>
              <a:rPr lang="th-TH" sz="2800" b="1" dirty="0" smtClean="0">
                <a:solidFill>
                  <a:prstClr val="black"/>
                </a:solidFill>
                <a:latin typeface="Cordia New" pitchFamily="34" charset="-34"/>
              </a:rPr>
              <a:t>พระอาทิตย์ขึ้นทางทิศใด</a:t>
            </a:r>
            <a:endParaRPr lang="th-TH" sz="2800" b="1" dirty="0">
              <a:solidFill>
                <a:prstClr val="black"/>
              </a:solidFill>
              <a:latin typeface="Cordia New" pitchFamily="34" charset="-34"/>
            </a:endParaRPr>
          </a:p>
          <a:p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9</a:t>
            </a:r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) ควรใช้รูปภาพประกอบเป็นตัวสถานการณ์หรือคำถาม หรือตัวเลือกจะทำให้ข้อสอบน่าสนใจยิ่งขึ้น โดยเฉพาะสำหรับเด็กประถมศึกษา หรือมัธยมศึกษาตอนต้น </a:t>
            </a:r>
          </a:p>
        </p:txBody>
      </p:sp>
    </p:spTree>
    <p:extLst>
      <p:ext uri="{BB962C8B-B14F-4D97-AF65-F5344CB8AC3E}">
        <p14:creationId xmlns:p14="http://schemas.microsoft.com/office/powerpoint/2010/main" val="96515152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AC8EFBB-5001-4A73-98E8-191C1FF98E5A}" type="slidenum">
              <a:rPr lang="en-US" altLang="ko-KR">
                <a:solidFill>
                  <a:prstClr val="black">
                    <a:tint val="75000"/>
                  </a:prstClr>
                </a:solidFill>
              </a:rPr>
              <a:pPr/>
              <a:t>84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57090" name="Rectangle 2"/>
          <p:cNvSpPr>
            <a:spLocks noChangeArrowheads="1"/>
          </p:cNvSpPr>
          <p:nvPr/>
        </p:nvSpPr>
        <p:spPr bwMode="auto">
          <a:xfrm>
            <a:off x="0" y="1455738"/>
            <a:ext cx="9144000" cy="4637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tabLst>
                <a:tab pos="533400" algn="l"/>
              </a:tabLst>
            </a:pPr>
            <a:endParaRPr lang="th-TH" sz="2800" b="1">
              <a:solidFill>
                <a:prstClr val="black"/>
              </a:solidFill>
              <a:latin typeface="Tahoma" pitchFamily="34" charset="0"/>
              <a:ea typeface="-윤고딕140" pitchFamily="18" charset="-127"/>
              <a:cs typeface="Tahoma" pitchFamily="34" charset="0"/>
            </a:endParaRPr>
          </a:p>
        </p:txBody>
      </p:sp>
      <p:sp>
        <p:nvSpPr>
          <p:cNvPr id="857091" name="Text Box 3"/>
          <p:cNvSpPr txBox="1">
            <a:spLocks noChangeArrowheads="1"/>
          </p:cNvSpPr>
          <p:nvPr/>
        </p:nvSpPr>
        <p:spPr bwMode="auto">
          <a:xfrm>
            <a:off x="539750" y="714357"/>
            <a:ext cx="7993063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th-TH" sz="4000" b="1" dirty="0">
                <a:solidFill>
                  <a:srgbClr val="000066"/>
                </a:solidFill>
                <a:latin typeface="Cordia New" pitchFamily="34" charset="-34"/>
              </a:rPr>
              <a:t>2. หลักการเขียน</a:t>
            </a:r>
            <a:r>
              <a:rPr lang="th-TH" sz="4000" b="1" dirty="0" smtClean="0">
                <a:solidFill>
                  <a:srgbClr val="000066"/>
                </a:solidFill>
                <a:latin typeface="Cordia New" pitchFamily="34" charset="-34"/>
              </a:rPr>
              <a:t>ตัวเลือก</a:t>
            </a:r>
          </a:p>
          <a:p>
            <a:endParaRPr lang="th-TH" b="1" dirty="0">
              <a:solidFill>
                <a:srgbClr val="000066"/>
              </a:solidFill>
              <a:latin typeface="Cordia New" pitchFamily="34" charset="-34"/>
            </a:endParaRPr>
          </a:p>
          <a:p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1</a:t>
            </a:r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) เขียนตัวเลือกให้เป็นเรื่องราว</a:t>
            </a:r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เดียวกัน เอกพันธ์กัน หรือ</a:t>
            </a:r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ประเภทเดียวกัน </a:t>
            </a:r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/>
            </a:r>
            <a:b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</a:br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     </a:t>
            </a:r>
            <a:r>
              <a:rPr lang="th-TH" sz="2800" b="1" dirty="0" smtClean="0">
                <a:solidFill>
                  <a:prstClr val="black"/>
                </a:solidFill>
                <a:latin typeface="Cordia New" pitchFamily="34" charset="-34"/>
              </a:rPr>
              <a:t>เช่น</a:t>
            </a:r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	 (ไม่ดี) ควรใช้สิ่งใด ขุดดิน ถากหญ้า ขุดแปลงปลูก</a:t>
            </a:r>
          </a:p>
          <a:p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	  	ก. จอบ		ข. คน</a:t>
            </a:r>
          </a:p>
          <a:p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		ค. พลั่ว		ง. ช้อนปลูก	</a:t>
            </a:r>
          </a:p>
          <a:p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2</a:t>
            </a:r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) เขียนตัวเลือกให้มีทิศทางเดียวกัน เพื่อความสะดวกและง่ายต่อการพิจารณาของผู้สอบ </a:t>
            </a:r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เช่น</a:t>
            </a:r>
          </a:p>
          <a:p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	 (ไม่ดี) ควรเก็บผักสวนครัวในช่วงเวลาใด</a:t>
            </a:r>
          </a:p>
          <a:p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	 	ก. เวลาเย็น	ข. เวลาเช้า</a:t>
            </a:r>
          </a:p>
          <a:p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		 ค. เวลาบ่าย	ง. </a:t>
            </a:r>
            <a:r>
              <a:rPr lang="th-TH" sz="2800" b="1" dirty="0" smtClean="0">
                <a:solidFill>
                  <a:prstClr val="black"/>
                </a:solidFill>
                <a:latin typeface="Cordia New" pitchFamily="34" charset="-34"/>
              </a:rPr>
              <a:t>เวลาสาย</a:t>
            </a:r>
            <a:endParaRPr lang="th-TH" sz="2800" b="1" dirty="0">
              <a:solidFill>
                <a:prstClr val="black"/>
              </a:solidFill>
              <a:latin typeface="Cordia New" pitchFamily="34" charset="-34"/>
            </a:endParaRPr>
          </a:p>
          <a:p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		</a:t>
            </a:r>
          </a:p>
        </p:txBody>
      </p:sp>
    </p:spTree>
    <p:extLst>
      <p:ext uri="{BB962C8B-B14F-4D97-AF65-F5344CB8AC3E}">
        <p14:creationId xmlns:p14="http://schemas.microsoft.com/office/powerpoint/2010/main" val="352604987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353EA76-9665-428D-B47C-F96AF09A8745}" type="slidenum">
              <a:rPr lang="en-US" altLang="ko-KR">
                <a:solidFill>
                  <a:prstClr val="black">
                    <a:tint val="75000"/>
                  </a:prstClr>
                </a:solidFill>
              </a:rPr>
              <a:pPr/>
              <a:t>85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63234" name="Rectangle 2"/>
          <p:cNvSpPr>
            <a:spLocks noChangeArrowheads="1"/>
          </p:cNvSpPr>
          <p:nvPr/>
        </p:nvSpPr>
        <p:spPr bwMode="auto">
          <a:xfrm>
            <a:off x="0" y="1455738"/>
            <a:ext cx="9144000" cy="4637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tabLst>
                <a:tab pos="533400" algn="l"/>
              </a:tabLst>
            </a:pPr>
            <a:endParaRPr lang="th-TH" sz="2800" b="1">
              <a:solidFill>
                <a:prstClr val="black"/>
              </a:solidFill>
              <a:latin typeface="Tahoma" pitchFamily="34" charset="0"/>
              <a:ea typeface="-윤고딕140" pitchFamily="18" charset="-127"/>
              <a:cs typeface="Tahoma" pitchFamily="34" charset="0"/>
            </a:endParaRPr>
          </a:p>
        </p:txBody>
      </p:sp>
      <p:sp>
        <p:nvSpPr>
          <p:cNvPr id="863235" name="Text Box 3"/>
          <p:cNvSpPr txBox="1">
            <a:spLocks noChangeArrowheads="1"/>
          </p:cNvSpPr>
          <p:nvPr/>
        </p:nvSpPr>
        <p:spPr bwMode="auto">
          <a:xfrm>
            <a:off x="395288" y="1000109"/>
            <a:ext cx="8066087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  <a:latin typeface="Cordia New" pitchFamily="34" charset="-34"/>
                <a:cs typeface="Cordia New" pitchFamily="34" charset="-34"/>
              </a:rPr>
              <a:t>3</a:t>
            </a:r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) </a:t>
            </a:r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ในแต่ละข้อต้องมีคำตอบที่ถูกต้องเพียงคำตอบ</a:t>
            </a:r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เดียว ยกเว้นแบบเลือกตอบหลายคำตอบ </a:t>
            </a:r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เช่น </a:t>
            </a:r>
          </a:p>
          <a:p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        (ไม่ดี) พื้นที่ของรูปสี่เหลี่ยมผืนผ้าจะหาได้อย่างไร</a:t>
            </a:r>
          </a:p>
          <a:p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	ก. กว้าง × ยาว 		ข. สูง × ฐาน</a:t>
            </a:r>
          </a:p>
          <a:p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	ค. กว้าง × ฐาน		ง. สูง + ฐาน	จ. กว้าง + ฐาน</a:t>
            </a:r>
          </a:p>
          <a:p>
            <a:r>
              <a:rPr lang="en-US" sz="3200" b="1" dirty="0">
                <a:solidFill>
                  <a:srgbClr val="C00000"/>
                </a:solidFill>
                <a:latin typeface="Cordia New" pitchFamily="34" charset="-34"/>
                <a:cs typeface="Cordia New" pitchFamily="34" charset="-34"/>
              </a:rPr>
              <a:t>4</a:t>
            </a:r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) </a:t>
            </a:r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เขียนตัวถูก – ตัวลวงให้ถูกหรือผิดตามหลักวิชา </a:t>
            </a:r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เช่น </a:t>
            </a:r>
          </a:p>
          <a:p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       (ไม่ดี) กล้องที่ใช้ส่องดูของเล็กให้มีขนาดใหญ่ขึ้นเรียกว่าอะไร</a:t>
            </a:r>
          </a:p>
          <a:p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	ก. กล้องโทรทัศน์		ข. กล้องปริทัศน์</a:t>
            </a:r>
          </a:p>
          <a:p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	ค. กล้องจุลทรรศน์	ง. กล้อง</a:t>
            </a:r>
            <a:r>
              <a:rPr lang="th-TH" sz="2800" b="1" dirty="0" err="1">
                <a:solidFill>
                  <a:prstClr val="black"/>
                </a:solidFill>
                <a:latin typeface="Cordia New" pitchFamily="34" charset="-34"/>
              </a:rPr>
              <a:t>ชีว</a:t>
            </a:r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ทัศน์	   จ. กล้องมโนทัศน์</a:t>
            </a:r>
          </a:p>
        </p:txBody>
      </p:sp>
    </p:spTree>
    <p:extLst>
      <p:ext uri="{BB962C8B-B14F-4D97-AF65-F5344CB8AC3E}">
        <p14:creationId xmlns:p14="http://schemas.microsoft.com/office/powerpoint/2010/main" val="86072350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FEDC084-A360-412F-BE98-FCBB0EB38E84}" type="slidenum">
              <a:rPr lang="en-US" altLang="ko-KR">
                <a:solidFill>
                  <a:prstClr val="black">
                    <a:tint val="75000"/>
                  </a:prstClr>
                </a:solidFill>
              </a:rPr>
              <a:pPr/>
              <a:t>86</a:t>
            </a:fld>
            <a:endParaRPr lang="en-US" altLang="ko-K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62210" name="Rectangle 2"/>
          <p:cNvSpPr>
            <a:spLocks noChangeArrowheads="1"/>
          </p:cNvSpPr>
          <p:nvPr/>
        </p:nvSpPr>
        <p:spPr bwMode="auto">
          <a:xfrm>
            <a:off x="0" y="1455738"/>
            <a:ext cx="9144000" cy="4637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tabLst>
                <a:tab pos="533400" algn="l"/>
              </a:tabLst>
            </a:pPr>
            <a:endParaRPr lang="th-TH" sz="2800" b="1">
              <a:solidFill>
                <a:prstClr val="black"/>
              </a:solidFill>
              <a:latin typeface="Tahoma" pitchFamily="34" charset="0"/>
              <a:ea typeface="-윤고딕140" pitchFamily="18" charset="-127"/>
              <a:cs typeface="Tahoma" pitchFamily="34" charset="0"/>
            </a:endParaRPr>
          </a:p>
        </p:txBody>
      </p:sp>
      <p:sp>
        <p:nvSpPr>
          <p:cNvPr id="862211" name="Text Box 3"/>
          <p:cNvSpPr txBox="1">
            <a:spLocks noChangeArrowheads="1"/>
          </p:cNvSpPr>
          <p:nvPr/>
        </p:nvSpPr>
        <p:spPr bwMode="auto">
          <a:xfrm>
            <a:off x="395288" y="1000109"/>
            <a:ext cx="8534430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  <a:latin typeface="Cordia New" pitchFamily="34" charset="-34"/>
                <a:cs typeface="Cordia New" pitchFamily="34" charset="-34"/>
              </a:rPr>
              <a:t>5</a:t>
            </a:r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) </a:t>
            </a:r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เขียนตัวเลือกให้เป็นอิสระจากกัน โดยไม่ให้ตัวเลือกเป็นตัวเดียวกันมีความหมายสืบเนื่องสัมพันธ์กัน หรือครอบคลุมตัวเลือกอื่นๆ </a:t>
            </a:r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เช่น</a:t>
            </a:r>
          </a:p>
          <a:p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	ในปี พ.ศ. 2545 ประเทศไทยมีพลเมืองประมาณเท่าใด</a:t>
            </a:r>
          </a:p>
          <a:p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	ก. 45 ล้าน</a:t>
            </a:r>
            <a:r>
              <a:rPr lang="th-TH" sz="2800" b="1" dirty="0" smtClean="0">
                <a:solidFill>
                  <a:prstClr val="black"/>
                </a:solidFill>
                <a:latin typeface="Cordia New" pitchFamily="34" charset="-34"/>
              </a:rPr>
              <a:t>คนขึ้นไป</a:t>
            </a:r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	ข. 50 ล้าน</a:t>
            </a:r>
            <a:r>
              <a:rPr lang="th-TH" sz="2800" b="1" dirty="0" smtClean="0">
                <a:solidFill>
                  <a:prstClr val="black"/>
                </a:solidFill>
                <a:latin typeface="Cordia New" pitchFamily="34" charset="-34"/>
              </a:rPr>
              <a:t>คนขึ้นไป</a:t>
            </a:r>
            <a:endParaRPr lang="th-TH" sz="2800" b="1" dirty="0">
              <a:solidFill>
                <a:prstClr val="black"/>
              </a:solidFill>
              <a:latin typeface="Cordia New" pitchFamily="34" charset="-34"/>
            </a:endParaRPr>
          </a:p>
          <a:p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	ค. 55 ล้าน</a:t>
            </a:r>
            <a:r>
              <a:rPr lang="th-TH" sz="2800" b="1" dirty="0" smtClean="0">
                <a:solidFill>
                  <a:prstClr val="black"/>
                </a:solidFill>
                <a:latin typeface="Cordia New" pitchFamily="34" charset="-34"/>
              </a:rPr>
              <a:t>คนขึ้นไป</a:t>
            </a:r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	ง. 60 ล้าน</a:t>
            </a:r>
            <a:r>
              <a:rPr lang="th-TH" sz="2800" b="1" dirty="0" smtClean="0">
                <a:solidFill>
                  <a:prstClr val="black"/>
                </a:solidFill>
                <a:latin typeface="Cordia New" pitchFamily="34" charset="-34"/>
              </a:rPr>
              <a:t>คนขึ้นไป</a:t>
            </a:r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	</a:t>
            </a:r>
          </a:p>
          <a:p>
            <a:r>
              <a:rPr lang="en-US" sz="3200" b="1" dirty="0" smtClean="0">
                <a:solidFill>
                  <a:srgbClr val="C00000"/>
                </a:solidFill>
                <a:latin typeface="Cordia New" pitchFamily="34" charset="-34"/>
                <a:cs typeface="Cordia New" pitchFamily="34" charset="-34"/>
              </a:rPr>
              <a:t>6</a:t>
            </a:r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) </a:t>
            </a:r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ควรเรียงลำดับตัวเลือกที่เป็นตัวเลข โดยอาจจะเรียงจากมากไปหาน้อยหรือจากน้อยไปหามากก็ได้ เพื่อให้ผู้สอบหาคำตอบได้ง่ายขึ้น </a:t>
            </a:r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เช่น</a:t>
            </a:r>
          </a:p>
          <a:p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	(ใช้ได้) การเตรียมแปลงปลูก ควรขุดดินตากไว้ประมาณกี่วัน</a:t>
            </a:r>
          </a:p>
          <a:p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	ก. 3 วัน		ข. 4 วัน</a:t>
            </a:r>
          </a:p>
          <a:p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	ค. 5 วัน		ง. 6 วัน		จ. 7 วัน</a:t>
            </a:r>
          </a:p>
          <a:p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227418848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1186" name="Rectangle 2"/>
          <p:cNvSpPr>
            <a:spLocks noChangeArrowheads="1"/>
          </p:cNvSpPr>
          <p:nvPr/>
        </p:nvSpPr>
        <p:spPr bwMode="auto">
          <a:xfrm>
            <a:off x="0" y="1455738"/>
            <a:ext cx="9144000" cy="4637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tabLst>
                <a:tab pos="533400" algn="l"/>
              </a:tabLst>
            </a:pPr>
            <a:endParaRPr lang="th-TH" sz="2800" b="1">
              <a:solidFill>
                <a:prstClr val="black"/>
              </a:solidFill>
              <a:latin typeface="Tahoma" pitchFamily="34" charset="0"/>
              <a:ea typeface="-윤고딕140" pitchFamily="18" charset="-127"/>
              <a:cs typeface="Tahoma" pitchFamily="34" charset="0"/>
            </a:endParaRPr>
          </a:p>
        </p:txBody>
      </p:sp>
      <p:sp>
        <p:nvSpPr>
          <p:cNvPr id="861187" name="Text Box 3"/>
          <p:cNvSpPr txBox="1">
            <a:spLocks noChangeArrowheads="1"/>
          </p:cNvSpPr>
          <p:nvPr/>
        </p:nvSpPr>
        <p:spPr bwMode="auto">
          <a:xfrm>
            <a:off x="468313" y="1000108"/>
            <a:ext cx="8135937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/>
            <a:r>
              <a:rPr lang="en-US" sz="3200" b="1" dirty="0" smtClean="0">
                <a:solidFill>
                  <a:srgbClr val="C00000"/>
                </a:solidFill>
                <a:latin typeface="Cordia New" pitchFamily="34" charset="-34"/>
                <a:cs typeface="Cordia New" pitchFamily="34" charset="-34"/>
              </a:rPr>
              <a:t>7</a:t>
            </a:r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) </a:t>
            </a:r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พยายามใช้ตัวเลือกสั้น ๆ โดยตัดคำซ้ำออกหรือนำคำซ้ำไปไว้ในตัวคำถาม </a:t>
            </a:r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เช่น</a:t>
            </a:r>
          </a:p>
          <a:p>
            <a:pPr marL="457200" indent="-457200"/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	(ไม่ดี) เต่าเป็นสัตว์ประเภทใด</a:t>
            </a:r>
          </a:p>
          <a:p>
            <a:pPr marL="457200" indent="-457200"/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          	</a:t>
            </a:r>
            <a:r>
              <a:rPr lang="th-TH" sz="2800" b="1" dirty="0" smtClean="0">
                <a:solidFill>
                  <a:prstClr val="black"/>
                </a:solidFill>
                <a:latin typeface="Cordia New" pitchFamily="34" charset="-34"/>
              </a:rPr>
              <a:t>    ก. </a:t>
            </a:r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สัตว์มีกระดูกสันหลังพวกเดียวกับงู</a:t>
            </a:r>
          </a:p>
          <a:p>
            <a:pPr marL="457200" indent="-457200"/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	</a:t>
            </a:r>
            <a:r>
              <a:rPr lang="th-TH" sz="2800" b="1" dirty="0" smtClean="0">
                <a:solidFill>
                  <a:prstClr val="black"/>
                </a:solidFill>
                <a:latin typeface="Cordia New" pitchFamily="34" charset="-34"/>
              </a:rPr>
              <a:t>          ข. </a:t>
            </a:r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สัตว์มีกระดูกสันหลังพวกเดียวกับกบ</a:t>
            </a:r>
          </a:p>
          <a:p>
            <a:pPr marL="457200" indent="-457200"/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	</a:t>
            </a:r>
            <a:r>
              <a:rPr lang="th-TH" sz="2800" b="1" dirty="0" smtClean="0">
                <a:solidFill>
                  <a:prstClr val="black"/>
                </a:solidFill>
                <a:latin typeface="Cordia New" pitchFamily="34" charset="-34"/>
              </a:rPr>
              <a:t>          ค. </a:t>
            </a:r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สัตว์มีกระดูกสันหลังพวกเดียวกับหนู</a:t>
            </a:r>
          </a:p>
          <a:p>
            <a:pPr marL="457200" indent="-457200"/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	</a:t>
            </a:r>
            <a:r>
              <a:rPr lang="th-TH" sz="2800" b="1" dirty="0" smtClean="0">
                <a:solidFill>
                  <a:prstClr val="black"/>
                </a:solidFill>
                <a:latin typeface="Cordia New" pitchFamily="34" charset="-34"/>
              </a:rPr>
              <a:t>          ง. </a:t>
            </a:r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สัตว์มีกระดูกสันหลังพวกเดียวกับเม่น</a:t>
            </a:r>
          </a:p>
          <a:p>
            <a:pPr marL="457200" indent="-457200"/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      </a:t>
            </a:r>
            <a:r>
              <a:rPr lang="th-TH" sz="2800" b="1" dirty="0" smtClean="0">
                <a:solidFill>
                  <a:prstClr val="black"/>
                </a:solidFill>
                <a:latin typeface="Cordia New" pitchFamily="34" charset="-34"/>
              </a:rPr>
              <a:t>(</a:t>
            </a:r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ดีขึ้น) เต่าเป็นสัตว์ประเภทเดียวกับสัตว์ชนิดใด</a:t>
            </a:r>
          </a:p>
          <a:p>
            <a:pPr marL="457200" indent="-457200"/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	</a:t>
            </a:r>
            <a:r>
              <a:rPr lang="th-TH" sz="2800" b="1" dirty="0" smtClean="0">
                <a:solidFill>
                  <a:prstClr val="black"/>
                </a:solidFill>
                <a:latin typeface="Cordia New" pitchFamily="34" charset="-34"/>
              </a:rPr>
              <a:t>          ก. </a:t>
            </a:r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งู		ข. กบ</a:t>
            </a:r>
          </a:p>
          <a:p>
            <a:pPr marL="457200" indent="-457200"/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	</a:t>
            </a:r>
            <a:r>
              <a:rPr lang="th-TH" sz="2800" b="1" dirty="0" smtClean="0">
                <a:solidFill>
                  <a:prstClr val="black"/>
                </a:solidFill>
                <a:latin typeface="Cordia New" pitchFamily="34" charset="-34"/>
              </a:rPr>
              <a:t>          ค. </a:t>
            </a:r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หนู	</a:t>
            </a:r>
            <a:r>
              <a:rPr lang="th-TH" sz="2800" b="1" dirty="0" smtClean="0">
                <a:solidFill>
                  <a:prstClr val="black"/>
                </a:solidFill>
                <a:latin typeface="Cordia New" pitchFamily="34" charset="-34"/>
              </a:rPr>
              <a:t>ง. </a:t>
            </a:r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เม่น		</a:t>
            </a:r>
          </a:p>
        </p:txBody>
      </p:sp>
    </p:spTree>
    <p:extLst>
      <p:ext uri="{BB962C8B-B14F-4D97-AF65-F5344CB8AC3E}">
        <p14:creationId xmlns:p14="http://schemas.microsoft.com/office/powerpoint/2010/main" val="387564608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FB40AE7-B371-4437-9903-4310BA0A1BBF}" type="slidenum">
              <a:rPr lang="en-US" altLang="ko-KR">
                <a:solidFill>
                  <a:prstClr val="black">
                    <a:tint val="75000"/>
                  </a:prstClr>
                </a:solidFill>
              </a:rPr>
              <a:pPr/>
              <a:t>88</a:t>
            </a:fld>
            <a:endParaRPr lang="en-US" altLang="ko-K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60162" name="Rectangle 2"/>
          <p:cNvSpPr>
            <a:spLocks noChangeArrowheads="1"/>
          </p:cNvSpPr>
          <p:nvPr/>
        </p:nvSpPr>
        <p:spPr bwMode="auto">
          <a:xfrm>
            <a:off x="0" y="1455738"/>
            <a:ext cx="9144000" cy="4637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tabLst>
                <a:tab pos="533400" algn="l"/>
              </a:tabLst>
            </a:pPr>
            <a:endParaRPr lang="th-TH" sz="2800" b="1">
              <a:solidFill>
                <a:prstClr val="black"/>
              </a:solidFill>
              <a:latin typeface="Tahoma" pitchFamily="34" charset="0"/>
              <a:ea typeface="-윤고딕140" pitchFamily="18" charset="-127"/>
              <a:cs typeface="Tahoma" pitchFamily="34" charset="0"/>
            </a:endParaRPr>
          </a:p>
        </p:txBody>
      </p:sp>
      <p:sp>
        <p:nvSpPr>
          <p:cNvPr id="860163" name="Text Box 3"/>
          <p:cNvSpPr txBox="1">
            <a:spLocks noChangeArrowheads="1"/>
          </p:cNvSpPr>
          <p:nvPr/>
        </p:nvSpPr>
        <p:spPr bwMode="auto">
          <a:xfrm>
            <a:off x="323850" y="1000108"/>
            <a:ext cx="8351838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  <a:latin typeface="Cordia New" pitchFamily="34" charset="-34"/>
                <a:cs typeface="Cordia New" pitchFamily="34" charset="-34"/>
              </a:rPr>
              <a:t>8</a:t>
            </a:r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) </a:t>
            </a:r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ควรกระจายตำแหน่งตัวถูกในตัวเลือกทุกตัวให้เท่า ๆ กันในลักษณะสุ่ม (Randomly) ไม่ให้เป็นระบบที่ผู้สอบจะจับแนวทางได้เพื่อป้องกันการเดาคำตอบ</a:t>
            </a:r>
          </a:p>
          <a:p>
            <a:r>
              <a:rPr lang="en-US" sz="3200" b="1" dirty="0" smtClean="0">
                <a:solidFill>
                  <a:srgbClr val="C00000"/>
                </a:solidFill>
                <a:latin typeface="Cordia New" pitchFamily="34" charset="-34"/>
                <a:cs typeface="Cordia New" pitchFamily="34" charset="-34"/>
              </a:rPr>
              <a:t>9</a:t>
            </a:r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) </a:t>
            </a:r>
            <a:r>
              <a:rPr lang="th-TH" sz="3200" b="1" dirty="0">
                <a:solidFill>
                  <a:srgbClr val="C00000"/>
                </a:solidFill>
                <a:latin typeface="Cordia New" pitchFamily="34" charset="-34"/>
              </a:rPr>
              <a:t>คำตอบที่ถูกและคำตอบที่ผิดต้องไม่แตกต่างกันชัดเจนจนเกินไป </a:t>
            </a:r>
            <a:r>
              <a:rPr lang="th-TH" sz="2800" b="1" dirty="0" smtClean="0">
                <a:solidFill>
                  <a:prstClr val="black"/>
                </a:solidFill>
                <a:latin typeface="Cordia New" pitchFamily="34" charset="-34"/>
              </a:rPr>
              <a:t>เช่น</a:t>
            </a:r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	(ไม่ดี) ข้อใดไม่เข้าพวก</a:t>
            </a:r>
          </a:p>
          <a:p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		ก. ช้าง		ข. ม้า</a:t>
            </a:r>
          </a:p>
          <a:p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		ค. วัว		ง. ควาย		จ. มะเขือ</a:t>
            </a:r>
          </a:p>
          <a:p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	(ดีขึ้น) ข้อใดไม่เข้าพวก</a:t>
            </a:r>
          </a:p>
          <a:p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		ก. ช้าง		ข. ม้า</a:t>
            </a:r>
          </a:p>
          <a:p>
            <a:r>
              <a:rPr lang="th-TH" sz="2800" b="1" dirty="0">
                <a:solidFill>
                  <a:prstClr val="black"/>
                </a:solidFill>
                <a:latin typeface="Cordia New" pitchFamily="34" charset="-34"/>
              </a:rPr>
              <a:t>		ค. วัว		ง. ควาย		จ. เสือ</a:t>
            </a:r>
          </a:p>
        </p:txBody>
      </p:sp>
    </p:spTree>
    <p:extLst>
      <p:ext uri="{BB962C8B-B14F-4D97-AF65-F5344CB8AC3E}">
        <p14:creationId xmlns:p14="http://schemas.microsoft.com/office/powerpoint/2010/main" val="355539558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1186" name="Rectangle 2"/>
          <p:cNvSpPr>
            <a:spLocks noChangeArrowheads="1"/>
          </p:cNvSpPr>
          <p:nvPr/>
        </p:nvSpPr>
        <p:spPr bwMode="auto">
          <a:xfrm>
            <a:off x="0" y="1455738"/>
            <a:ext cx="9144000" cy="4637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tabLst>
                <a:tab pos="533400" algn="l"/>
              </a:tabLst>
            </a:pPr>
            <a:endParaRPr lang="th-TH" b="1">
              <a:solidFill>
                <a:prstClr val="black"/>
              </a:solidFill>
              <a:latin typeface="Tahoma" pitchFamily="34" charset="0"/>
              <a:ea typeface="-윤고딕140" pitchFamily="18" charset="-127"/>
              <a:cs typeface="Tahoma" pitchFamily="34" charset="0"/>
            </a:endParaRPr>
          </a:p>
        </p:txBody>
      </p:sp>
      <p:sp>
        <p:nvSpPr>
          <p:cNvPr id="861187" name="Text Box 3"/>
          <p:cNvSpPr txBox="1">
            <a:spLocks noChangeArrowheads="1"/>
          </p:cNvSpPr>
          <p:nvPr/>
        </p:nvSpPr>
        <p:spPr bwMode="auto">
          <a:xfrm>
            <a:off x="468313" y="1000108"/>
            <a:ext cx="8135937" cy="3231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/>
            <a:r>
              <a:rPr lang="en-US" sz="3200" b="1" dirty="0" smtClean="0">
                <a:solidFill>
                  <a:srgbClr val="C00000"/>
                </a:solidFill>
                <a:latin typeface="Cordia New" pitchFamily="34" charset="-34"/>
                <a:cs typeface="Cordia New" pitchFamily="34" charset="-34"/>
              </a:rPr>
              <a:t>10</a:t>
            </a:r>
            <a:r>
              <a:rPr lang="th-TH" sz="3200" b="1" dirty="0" smtClean="0">
                <a:solidFill>
                  <a:srgbClr val="C00000"/>
                </a:solidFill>
                <a:latin typeface="Cordia New" pitchFamily="34" charset="-34"/>
              </a:rPr>
              <a:t>) การเรียงลำดับของตัวเลือกควรเรียงลำดับตามความสั้นยาวของตัวเลือก 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เช่น</a:t>
            </a:r>
          </a:p>
          <a:p>
            <a:pPr marL="457200" indent="-457200"/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	โจทย์ จากผลการ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ทดลองนี้สรุปได้ตามข้อใด</a:t>
            </a:r>
          </a:p>
          <a:p>
            <a:pPr marL="457200" indent="-457200"/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	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	ก. พืช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ทุกชนิดดูดน้ำได้ใกล้เคียงกัน     </a:t>
            </a:r>
          </a:p>
          <a:p>
            <a:pPr marL="457200" indent="-457200"/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		ข. เวลา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ต่างกัน พืชสามารถดูดน้ำได้ต่างกัน</a:t>
            </a:r>
          </a:p>
          <a:p>
            <a:pPr marL="457200" indent="-457200"/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		ค. พืช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ต่างชนิดกันมีความสามารถในการดูดน้ำ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ต่างกัน</a:t>
            </a:r>
            <a:endParaRPr lang="th-TH" b="1" dirty="0">
              <a:solidFill>
                <a:prstClr val="black"/>
              </a:solidFill>
              <a:latin typeface="Cordia New" pitchFamily="34" charset="-34"/>
            </a:endParaRPr>
          </a:p>
          <a:p>
            <a:pPr marL="457200" indent="-457200"/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		ง. พืชที่มีขนาด</a:t>
            </a:r>
            <a:r>
              <a:rPr lang="th-TH" b="1" dirty="0">
                <a:solidFill>
                  <a:prstClr val="black"/>
                </a:solidFill>
                <a:latin typeface="Cordia New" pitchFamily="34" charset="-34"/>
              </a:rPr>
              <a:t>ต่างกันมีความสามารถในการดูดน้ำ</a:t>
            </a:r>
            <a:r>
              <a:rPr lang="th-TH" b="1" dirty="0" smtClean="0">
                <a:solidFill>
                  <a:prstClr val="black"/>
                </a:solidFill>
                <a:latin typeface="Cordia New" pitchFamily="34" charset="-34"/>
              </a:rPr>
              <a:t>ต่างกัน</a:t>
            </a:r>
            <a:endParaRPr lang="th-TH" b="1" dirty="0">
              <a:solidFill>
                <a:prstClr val="black"/>
              </a:solidFill>
              <a:latin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6737400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32432" y="617345"/>
            <a:ext cx="9144000" cy="908050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pPr algn="ctr" eaLnBrk="1" hangingPunct="1"/>
            <a:r>
              <a:rPr lang="th-TH" sz="6000" b="1" dirty="0" smtClean="0">
                <a:solidFill>
                  <a:srgbClr val="FF0000"/>
                </a:solidFill>
                <a:effectLst/>
                <a:latin typeface="TH SarabunPSK" pitchFamily="34" charset="-34"/>
                <a:cs typeface="TH SarabunPSK" pitchFamily="34" charset="-34"/>
              </a:rPr>
              <a:t>การเขียนข้อสอบแบบเขียนตอบ</a:t>
            </a:r>
          </a:p>
        </p:txBody>
      </p:sp>
      <p:sp>
        <p:nvSpPr>
          <p:cNvPr id="7" name="Action Button: Home 6">
            <a:hlinkClick r:id="rId3" action="ppaction://hlinksldjump" highlightClick="1"/>
          </p:cNvPr>
          <p:cNvSpPr/>
          <p:nvPr/>
        </p:nvSpPr>
        <p:spPr>
          <a:xfrm>
            <a:off x="8358214" y="6286520"/>
            <a:ext cx="571504" cy="42862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  <p:grpSp>
        <p:nvGrpSpPr>
          <p:cNvPr id="38" name="กลุ่ม 37"/>
          <p:cNvGrpSpPr/>
          <p:nvPr/>
        </p:nvGrpSpPr>
        <p:grpSpPr>
          <a:xfrm>
            <a:off x="1000100" y="2582035"/>
            <a:ext cx="7072362" cy="2575157"/>
            <a:chOff x="1643042" y="2000240"/>
            <a:chExt cx="7072362" cy="2575157"/>
          </a:xfrm>
        </p:grpSpPr>
        <p:sp>
          <p:nvSpPr>
            <p:cNvPr id="29699" name="Text Box 3"/>
            <p:cNvSpPr txBox="1">
              <a:spLocks noChangeArrowheads="1"/>
            </p:cNvSpPr>
            <p:nvPr/>
          </p:nvSpPr>
          <p:spPr bwMode="auto">
            <a:xfrm>
              <a:off x="1714480" y="2000240"/>
              <a:ext cx="1539204" cy="646331"/>
            </a:xfrm>
            <a:prstGeom prst="rect">
              <a:avLst/>
            </a:prstGeom>
            <a:noFill/>
            <a:ln w="12700">
              <a:solidFill>
                <a:srgbClr val="CC99FF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th-TH" sz="3600" b="1" dirty="0" smtClean="0">
                  <a:solidFill>
                    <a:srgbClr val="1F497D"/>
                  </a:solidFill>
                  <a:latin typeface="TH SarabunPSK" pitchFamily="34" charset="-34"/>
                  <a:cs typeface="TH SarabunPSK" pitchFamily="34" charset="-34"/>
                </a:rPr>
                <a:t>ข้อคำถาม </a:t>
              </a:r>
              <a:endParaRPr lang="th-TH" sz="3600" b="1" dirty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8" name="สี่เหลี่ยมผืนผ้า 7"/>
            <p:cNvSpPr/>
            <p:nvPr/>
          </p:nvSpPr>
          <p:spPr>
            <a:xfrm>
              <a:off x="5786446" y="2714620"/>
              <a:ext cx="2928958" cy="114300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b="1" dirty="0" smtClean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มาตรฐานและตัวชี้วัด</a:t>
              </a:r>
              <a:endParaRPr lang="th-TH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cxnSp>
          <p:nvCxnSpPr>
            <p:cNvPr id="12" name="ลูกศรเชื่อมต่อแบบตรง 11"/>
            <p:cNvCxnSpPr>
              <a:endCxn id="8" idx="1"/>
            </p:cNvCxnSpPr>
            <p:nvPr/>
          </p:nvCxnSpPr>
          <p:spPr>
            <a:xfrm>
              <a:off x="3286116" y="2357430"/>
              <a:ext cx="2500330" cy="928694"/>
            </a:xfrm>
            <a:prstGeom prst="straightConnector1">
              <a:avLst/>
            </a:prstGeom>
            <a:ln w="41275">
              <a:solidFill>
                <a:srgbClr val="C00000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สี่เหลี่ยมผืนผ้า 12"/>
            <p:cNvSpPr/>
            <p:nvPr/>
          </p:nvSpPr>
          <p:spPr>
            <a:xfrm>
              <a:off x="4032928" y="2357430"/>
              <a:ext cx="1214446" cy="35719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สอดคล้อง</a:t>
              </a:r>
              <a:endPara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2" name="Text Box 3"/>
            <p:cNvSpPr txBox="1">
              <a:spLocks noChangeArrowheads="1"/>
            </p:cNvSpPr>
            <p:nvPr/>
          </p:nvSpPr>
          <p:spPr bwMode="auto">
            <a:xfrm>
              <a:off x="1643042" y="3929066"/>
              <a:ext cx="1571636" cy="646331"/>
            </a:xfrm>
            <a:prstGeom prst="rect">
              <a:avLst/>
            </a:prstGeom>
            <a:noFill/>
            <a:ln w="12700">
              <a:solidFill>
                <a:srgbClr val="CC99FF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th-TH" sz="3600" b="1" dirty="0" smtClean="0">
                  <a:solidFill>
                    <a:srgbClr val="1F497D"/>
                  </a:solidFill>
                  <a:latin typeface="TH SarabunPSK" pitchFamily="34" charset="-34"/>
                  <a:cs typeface="TH SarabunPSK" pitchFamily="34" charset="-34"/>
                </a:rPr>
                <a:t>เฉลย </a:t>
              </a:r>
              <a:endParaRPr lang="th-TH" sz="3600" b="1" dirty="0">
                <a:solidFill>
                  <a:srgbClr val="1F497D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cxnSp>
          <p:nvCxnSpPr>
            <p:cNvPr id="33" name="ลูกศรเชื่อมต่อแบบตรง 32"/>
            <p:cNvCxnSpPr/>
            <p:nvPr/>
          </p:nvCxnSpPr>
          <p:spPr>
            <a:xfrm flipV="1">
              <a:off x="3184184" y="3429000"/>
              <a:ext cx="2602262" cy="755324"/>
            </a:xfrm>
            <a:prstGeom prst="straightConnector1">
              <a:avLst/>
            </a:prstGeom>
            <a:ln w="41275">
              <a:solidFill>
                <a:srgbClr val="C00000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สี่เหลี่ยมผืนผ้า 34"/>
            <p:cNvSpPr/>
            <p:nvPr/>
          </p:nvSpPr>
          <p:spPr>
            <a:xfrm>
              <a:off x="4000496" y="3929066"/>
              <a:ext cx="1214446" cy="35719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h-TH" sz="24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สอดคล้อง</a:t>
              </a:r>
              <a:endPara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99860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5536" y="1628775"/>
            <a:ext cx="8568952" cy="3014663"/>
          </a:xfrm>
        </p:spPr>
        <p:txBody>
          <a:bodyPr>
            <a:normAutofit fontScale="90000"/>
          </a:bodyPr>
          <a:lstStyle/>
          <a:p>
            <a:pPr algn="l" eaLnBrk="1" hangingPunct="1">
              <a:defRPr/>
            </a:pPr>
            <a:r>
              <a:rPr lang="th-TH" sz="6600" b="1" dirty="0" smtClean="0">
                <a:solidFill>
                  <a:srgbClr val="C00000"/>
                </a:solidFill>
                <a:latin typeface="Browallia New" pitchFamily="34" charset="-34"/>
                <a:cs typeface="Browallia New" pitchFamily="34" charset="-34"/>
              </a:rPr>
              <a:t>	    การเขียนข้อสอบอัตนัย</a:t>
            </a:r>
            <a:r>
              <a:rPr lang="en-US" sz="6600" b="1" dirty="0" smtClean="0">
                <a:solidFill>
                  <a:srgbClr val="C00000"/>
                </a:solidFill>
                <a:latin typeface="Browallia New" pitchFamily="34" charset="-34"/>
                <a:cs typeface="Browallia New" pitchFamily="34" charset="-34"/>
              </a:rPr>
              <a:t/>
            </a:r>
            <a:br>
              <a:rPr lang="en-US" sz="6600" b="1" dirty="0" smtClean="0">
                <a:solidFill>
                  <a:srgbClr val="C00000"/>
                </a:solidFill>
                <a:latin typeface="Browallia New" pitchFamily="34" charset="-34"/>
                <a:cs typeface="Browallia New" pitchFamily="34" charset="-34"/>
              </a:rPr>
            </a:br>
            <a:r>
              <a:rPr lang="en-US" sz="6600" b="1" dirty="0" smtClean="0">
                <a:solidFill>
                  <a:srgbClr val="C00000"/>
                </a:solidFill>
                <a:latin typeface="Browallia New" pitchFamily="34" charset="-34"/>
                <a:cs typeface="Browallia New" pitchFamily="34" charset="-34"/>
              </a:rPr>
              <a:t>	</a:t>
            </a:r>
            <a:r>
              <a:rPr lang="en-US" sz="5300" b="1" dirty="0" smtClean="0">
                <a:solidFill>
                  <a:srgbClr val="002060"/>
                </a:solidFill>
                <a:latin typeface="Browallia New" pitchFamily="34" charset="-34"/>
                <a:cs typeface="Browallia New" pitchFamily="34" charset="-34"/>
              </a:rPr>
              <a:t>- </a:t>
            </a:r>
            <a:r>
              <a:rPr lang="th-TH" sz="5300" b="1" dirty="0" smtClean="0">
                <a:solidFill>
                  <a:srgbClr val="002060"/>
                </a:solidFill>
                <a:latin typeface="Browallia New" pitchFamily="34" charset="-34"/>
                <a:cs typeface="Browallia New" pitchFamily="34" charset="-34"/>
              </a:rPr>
              <a:t>การเขียนข้อสอบ</a:t>
            </a:r>
            <a:br>
              <a:rPr lang="th-TH" sz="5300" b="1" dirty="0" smtClean="0">
                <a:solidFill>
                  <a:srgbClr val="002060"/>
                </a:solidFill>
                <a:latin typeface="Browallia New" pitchFamily="34" charset="-34"/>
                <a:cs typeface="Browallia New" pitchFamily="34" charset="-34"/>
              </a:rPr>
            </a:br>
            <a:r>
              <a:rPr lang="th-TH" sz="5300" b="1" dirty="0">
                <a:solidFill>
                  <a:srgbClr val="002060"/>
                </a:solidFill>
                <a:latin typeface="Browallia New" pitchFamily="34" charset="-34"/>
                <a:cs typeface="Browallia New" pitchFamily="34" charset="-34"/>
              </a:rPr>
              <a:t>	</a:t>
            </a:r>
            <a:r>
              <a:rPr lang="en-US" sz="5300" b="1" dirty="0" smtClean="0">
                <a:solidFill>
                  <a:srgbClr val="002060"/>
                </a:solidFill>
                <a:latin typeface="Browallia New" pitchFamily="34" charset="-34"/>
                <a:cs typeface="Browallia New" pitchFamily="34" charset="-34"/>
              </a:rPr>
              <a:t>-</a:t>
            </a:r>
            <a:r>
              <a:rPr lang="th-TH" sz="5300" b="1" dirty="0" smtClean="0">
                <a:solidFill>
                  <a:srgbClr val="002060"/>
                </a:solidFill>
                <a:latin typeface="Browallia New" pitchFamily="34" charset="-34"/>
                <a:cs typeface="Browallia New" pitchFamily="34" charset="-34"/>
              </a:rPr>
              <a:t> การเขียนเกณฑ์การประเมิน </a:t>
            </a:r>
            <a:r>
              <a:rPr lang="en-US" sz="5300" b="1" dirty="0" smtClean="0">
                <a:solidFill>
                  <a:srgbClr val="002060"/>
                </a:solidFill>
                <a:latin typeface="Browallia New" pitchFamily="34" charset="-34"/>
                <a:cs typeface="Browallia New" pitchFamily="34" charset="-34"/>
              </a:rPr>
              <a:t>(Rubric)</a:t>
            </a:r>
            <a:r>
              <a:rPr lang="th-TH" sz="6600" b="1" dirty="0" smtClean="0">
                <a:solidFill>
                  <a:srgbClr val="C00000"/>
                </a:solidFill>
                <a:latin typeface="Browallia New" pitchFamily="34" charset="-34"/>
                <a:cs typeface="Browallia New" pitchFamily="34" charset="-34"/>
              </a:rPr>
              <a:t/>
            </a:r>
            <a:br>
              <a:rPr lang="th-TH" sz="6600" b="1" dirty="0" smtClean="0">
                <a:solidFill>
                  <a:srgbClr val="C00000"/>
                </a:solidFill>
                <a:latin typeface="Browallia New" pitchFamily="34" charset="-34"/>
                <a:cs typeface="Browallia New" pitchFamily="34" charset="-34"/>
              </a:rPr>
            </a:br>
            <a:endParaRPr lang="th-TH" sz="6600" b="1" dirty="0" smtClean="0">
              <a:solidFill>
                <a:srgbClr val="C00000"/>
              </a:solidFill>
              <a:latin typeface="Browallia New" pitchFamily="34" charset="-34"/>
              <a:cs typeface="Browall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53858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>
          <a:xfrm>
            <a:off x="467010" y="332656"/>
            <a:ext cx="8281988" cy="3014663"/>
          </a:xfrm>
        </p:spPr>
        <p:txBody>
          <a:bodyPr>
            <a:noAutofit/>
          </a:bodyPr>
          <a:lstStyle/>
          <a:p>
            <a:pPr algn="ctr" eaLnBrk="1" hangingPunct="1">
              <a:defRPr/>
            </a:pPr>
            <a:r>
              <a:rPr lang="th-TH" sz="5400" b="1" dirty="0" smtClean="0">
                <a:solidFill>
                  <a:srgbClr val="002060"/>
                </a:solidFill>
                <a:latin typeface="Browallia New" pitchFamily="34" charset="-34"/>
                <a:cs typeface="Browallia New" pitchFamily="34" charset="-34"/>
              </a:rPr>
              <a:t>หลักการเขียนข้อสอบแบบอัตนัย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636912"/>
            <a:ext cx="3240360" cy="4041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53561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467544" y="368652"/>
            <a:ext cx="8208912" cy="6217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36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  <a:r>
              <a:rPr lang="th-TH" sz="3600" b="1" dirty="0">
                <a:solidFill>
                  <a:srgbClr val="C00000"/>
                </a:solidFill>
                <a:latin typeface="Browallia New" pitchFamily="34" charset="-34"/>
                <a:cs typeface="Browallia New" pitchFamily="34" charset="-34"/>
              </a:rPr>
              <a:t>หลักการเขียนข้อสอบอัตนัย</a:t>
            </a:r>
            <a:endParaRPr lang="en-US" sz="3600" b="1" dirty="0">
              <a:solidFill>
                <a:srgbClr val="000000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	1. </a:t>
            </a:r>
            <a:r>
              <a:rPr lang="th-TH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เขียนคำชี้แจงเกี่ยวกับวิธีการตอบให้ชัดเจน ระบุจำนวนข้อคำถาม เวลาที่ใช้สอบและคะแนนเต็มของแต่ละข้อ เพื่อให้ผู้ตอบสามารถวางแผนการตอบได้ถูกต้อง </a:t>
            </a:r>
            <a:endParaRPr lang="en-US" sz="3200" b="1" dirty="0">
              <a:solidFill>
                <a:srgbClr val="000000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 	2. </a:t>
            </a:r>
            <a:r>
              <a:rPr lang="th-TH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ข้อคำถามต้องพิจารณาให้เหมาะสมกับพื้นความรู้ของผู้ตอบ</a:t>
            </a:r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</a:p>
          <a:p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 	3. </a:t>
            </a:r>
            <a:r>
              <a:rPr lang="th-TH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ควรถามเฉพาะเรื่องที่สำคัญและเป็นเรื่องที่แบบทดสอบปรนัยวัดได้ไม่ดีเท่า เนื่องจากไม่สามารถถามได้ทุกเนื้อหาที่เรียน ควรถามเกี่ยวกับการนำไปใช้ การวิเคราะห์ การสังเคราะห์ ความคิดสร้างสรรค์ การแสดงความคิดเห็น การวิพากษ์วิจารณ์ เป็นต้น</a:t>
            </a:r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 	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4. </a:t>
            </a:r>
            <a:r>
              <a:rPr lang="th-TH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สถานการณ์ในข้อคำถามจะต้อง</a:t>
            </a:r>
            <a:r>
              <a:rPr lang="th-TH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anose="05020102010507070707" pitchFamily="18" charset="2"/>
              </a:rPr>
              <a:t>มี</a:t>
            </a:r>
            <a:r>
              <a:rPr lang="th-TH" sz="32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anose="05020102010507070707" pitchFamily="18" charset="2"/>
              </a:rPr>
              <a:t>ข้อมูลเพียงพอและจำเป็นต่อการตอบ</a:t>
            </a:r>
            <a:r>
              <a:rPr lang="th-TH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anose="05020102010507070707" pitchFamily="18" charset="2"/>
              </a:rPr>
              <a:t>คำถาม  รวมทั้งมีความชัดเจน </a:t>
            </a:r>
            <a:r>
              <a:rPr lang="th-TH" sz="32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anose="05020102010507070707" pitchFamily="18" charset="2"/>
              </a:rPr>
              <a:t>และเหมาะสมกับระดับผู้เรียน</a:t>
            </a:r>
            <a:endParaRPr lang="th-TH" sz="32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32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94289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323528" y="332656"/>
            <a:ext cx="8208912" cy="670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  <a:r>
              <a:rPr lang="th-TH" sz="3600" b="1" dirty="0">
                <a:solidFill>
                  <a:srgbClr val="C00000"/>
                </a:solidFill>
                <a:latin typeface="Browallia New" pitchFamily="34" charset="-34"/>
                <a:cs typeface="Browallia New" pitchFamily="34" charset="-34"/>
              </a:rPr>
              <a:t>หลักการเขียนข้อสอบอัตนัย (ต่อ)</a:t>
            </a:r>
            <a:endParaRPr lang="en-US" sz="3600" b="1" dirty="0">
              <a:solidFill>
                <a:srgbClr val="000000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	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5. </a:t>
            </a:r>
            <a:r>
              <a:rPr lang="th-TH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</a:t>
            </a:r>
            <a:r>
              <a:rPr lang="th-TH" sz="32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คำถามต้อง</a:t>
            </a:r>
            <a:r>
              <a:rPr lang="th-TH" sz="32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anose="05020102010507070707" pitchFamily="18" charset="2"/>
              </a:rPr>
              <a:t>สอดคล้องกับสถานการณ์  มีความชัดเจน และสอดคล้องกับตัวชี้วัด และพฤติกรรมที่ต้องการวัด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32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anose="05020102010507070707" pitchFamily="18" charset="2"/>
              </a:rPr>
              <a:t>	6. ข้อ</a:t>
            </a:r>
            <a:r>
              <a:rPr lang="th-TH" sz="32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anose="05020102010507070707" pitchFamily="18" charset="2"/>
              </a:rPr>
              <a:t>คำถามต้องเปิดโอกาสให้อธิบายวิธีคิด แสดงวิธีทำ หรือให้เหตุผลเพื่อสนับสนุนคำตอบ</a:t>
            </a:r>
          </a:p>
          <a:p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	8</a:t>
            </a:r>
            <a:r>
              <a:rPr lang="en-US" sz="32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.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กำหนดขอบเขตหรือประเด็นของคำถามให้ชัดเจนเพื่อให้ผู้ตอบทราบถึงจุดมุ่งหมายในการวัด สามารถตอบได้ตรงประเด็น</a:t>
            </a:r>
            <a:endParaRPr lang="th-TH" sz="3200" b="1" dirty="0">
              <a:solidFill>
                <a:srgbClr val="000000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r>
              <a:rPr lang="th-TH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	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9</a:t>
            </a:r>
            <a:r>
              <a:rPr lang="en-US" sz="32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. </a:t>
            </a:r>
            <a:r>
              <a:rPr lang="th-TH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ไม่ควรมีข้อสอบไว้ให้เลือกตอบเป็นบางข้อ เพราะอาจมีการได้เปรียบเสียเปรียบกัน เนื่องจากแต่ละข้อคำถามจะมีความยากง่ายไม่เท่ากันและวัดเนื้อหาแตกต่างกัน รวมทั้งจะไม่ยุติธรรมกับผู้ที่สามารถตอบได้ทุกข้อ ซึ่งมีโอกาสได้คะแนนเท่ากับผู้ที่ตอบได้เพียงบางข้อ</a:t>
            </a:r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</a:p>
          <a:p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 	</a:t>
            </a:r>
          </a:p>
          <a:p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 	</a:t>
            </a:r>
            <a:endParaRPr lang="th-TH" sz="32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79301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323528" y="332656"/>
            <a:ext cx="8208912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  <a:r>
              <a:rPr lang="th-TH" sz="3600" b="1" dirty="0">
                <a:solidFill>
                  <a:srgbClr val="C00000"/>
                </a:solidFill>
                <a:latin typeface="Browallia New" pitchFamily="34" charset="-34"/>
                <a:cs typeface="Browallia New" pitchFamily="34" charset="-34"/>
              </a:rPr>
              <a:t>หลักการเขียนข้อสอบอัตนัย (ต่อ)</a:t>
            </a:r>
            <a:endParaRPr lang="en-US" sz="3600" b="1" dirty="0">
              <a:solidFill>
                <a:srgbClr val="000000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	10</a:t>
            </a:r>
            <a:r>
              <a:rPr lang="en-US" sz="32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. </a:t>
            </a:r>
            <a:r>
              <a:rPr lang="th-TH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พยายามเขียนคำถามให้มีจำนวนมากข้อ โดยจำกัดให้ตอบ         สั้น ๆ เพื่อจะได้วัดได้ครอบคลุมเนื้อหา ซึ่งจะทำให้แบบทดสอบมีความเชื่อมั่นสูง</a:t>
            </a:r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</a:p>
          <a:p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 	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11</a:t>
            </a:r>
            <a:r>
              <a:rPr lang="en-US" sz="32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. </a:t>
            </a:r>
            <a:r>
              <a:rPr lang="th-TH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ควรเตรียมเฉลยคำตอบและกำหนดเกณฑ์การให้คะแนนตามขั้นตอนและน้ำหนักที่ต้องการเน้นไว้ด้วย</a:t>
            </a:r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</a:p>
          <a:p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 	</a:t>
            </a:r>
            <a:r>
              <a:rPr lang="en-US" sz="32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1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2</a:t>
            </a:r>
            <a:r>
              <a:rPr lang="en-US" sz="32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. </a:t>
            </a:r>
            <a:r>
              <a:rPr lang="th-TH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ถ้าแบบทดสอบมีหลายข้อ ควรเรียงลำดับจากข้อง่ายไปหายาก</a:t>
            </a:r>
            <a:r>
              <a:rPr lang="en-US" sz="32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  <a:endParaRPr lang="th-TH" sz="3200" b="1" dirty="0" smtClean="0">
              <a:solidFill>
                <a:srgbClr val="000000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	13</a:t>
            </a:r>
            <a:r>
              <a:rPr lang="en-US" sz="32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. </a:t>
            </a:r>
            <a:r>
              <a:rPr lang="th-TH" sz="32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การกำหนดเวลาในการสอบ จะต้องสอดคล้องกับความยาวและลักษณะคาตอบที่ต้องการ ระดับความยากง่ายและจานวนข้อสอบ</a:t>
            </a:r>
            <a:endParaRPr lang="th-TH" sz="32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355314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>
          <a:xfrm>
            <a:off x="467010" y="332656"/>
            <a:ext cx="8281988" cy="3014663"/>
          </a:xfrm>
        </p:spPr>
        <p:txBody>
          <a:bodyPr>
            <a:noAutofit/>
          </a:bodyPr>
          <a:lstStyle/>
          <a:p>
            <a:pPr algn="ctr" eaLnBrk="1" hangingPunct="1">
              <a:defRPr/>
            </a:pPr>
            <a:r>
              <a:rPr lang="th-TH" sz="5400" b="1" dirty="0" smtClean="0">
                <a:solidFill>
                  <a:srgbClr val="002060"/>
                </a:solidFill>
                <a:latin typeface="Browallia New" pitchFamily="34" charset="-34"/>
                <a:cs typeface="Browallia New" pitchFamily="34" charset="-34"/>
              </a:rPr>
              <a:t>หลักการเขียนเกณฑ์การประเมิน</a:t>
            </a:r>
            <a:r>
              <a:rPr lang="en-US" sz="5400" b="1" dirty="0" smtClean="0">
                <a:solidFill>
                  <a:srgbClr val="002060"/>
                </a:solidFill>
                <a:latin typeface="Browallia New" pitchFamily="34" charset="-34"/>
                <a:cs typeface="Browallia New" pitchFamily="34" charset="-34"/>
              </a:rPr>
              <a:t>(Rubric)</a:t>
            </a:r>
            <a:endParaRPr lang="th-TH" sz="5400" b="1" dirty="0" smtClean="0">
              <a:solidFill>
                <a:srgbClr val="002060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059648"/>
            <a:ext cx="3240360" cy="4041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8216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4525963"/>
          </a:xfrm>
        </p:spPr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th-TH" sz="4300" b="1" dirty="0">
                <a:solidFill>
                  <a:srgbClr val="C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เกณฑ์การประเมิน </a:t>
            </a:r>
            <a:r>
              <a:rPr lang="en-US" sz="4300" b="1" dirty="0">
                <a:solidFill>
                  <a:srgbClr val="C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(Rubric) </a:t>
            </a:r>
            <a:r>
              <a:rPr lang="th-TH" sz="4300" b="1" dirty="0">
                <a:solidFill>
                  <a:srgbClr val="C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คืออะไร</a:t>
            </a:r>
            <a:endParaRPr lang="en-US" sz="4300" b="1" dirty="0">
              <a:solidFill>
                <a:srgbClr val="C00000"/>
              </a:solidFill>
              <a:latin typeface="TH SarabunPSK" pitchFamily="34" charset="-34"/>
              <a:ea typeface="Calibri"/>
              <a:cs typeface="TH SarabunPSK" pitchFamily="34" charset="-34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en-US" sz="4000" b="1" dirty="0">
                <a:latin typeface="TH SarabunPSK" pitchFamily="34" charset="-34"/>
                <a:ea typeface="Calibri"/>
                <a:cs typeface="TH SarabunPSK" pitchFamily="34" charset="-34"/>
              </a:rPr>
              <a:t>	</a:t>
            </a:r>
            <a:r>
              <a:rPr lang="th-TH" sz="4000" b="1" dirty="0" smtClean="0">
                <a:latin typeface="TH SarabunPSK" pitchFamily="34" charset="-34"/>
                <a:ea typeface="Calibri"/>
                <a:cs typeface="TH SarabunPSK" pitchFamily="34" charset="-34"/>
              </a:rPr>
              <a:t>เกณฑ์</a:t>
            </a:r>
            <a:r>
              <a:rPr lang="th-TH" sz="4000" b="1" dirty="0">
                <a:latin typeface="TH SarabunPSK" pitchFamily="34" charset="-34"/>
                <a:ea typeface="Calibri"/>
                <a:cs typeface="TH SarabunPSK" pitchFamily="34" charset="-34"/>
              </a:rPr>
              <a:t>การประเมิน</a:t>
            </a:r>
            <a:r>
              <a:rPr lang="en-US" sz="4000" b="1" dirty="0">
                <a:latin typeface="TH SarabunPSK" pitchFamily="34" charset="-34"/>
                <a:ea typeface="Calibri"/>
                <a:cs typeface="TH SarabunPSK" pitchFamily="34" charset="-34"/>
              </a:rPr>
              <a:t> (Rubric) </a:t>
            </a:r>
            <a:r>
              <a:rPr lang="th-TH" sz="4000" b="1" dirty="0">
                <a:latin typeface="TH SarabunPSK" pitchFamily="34" charset="-34"/>
                <a:ea typeface="Calibri"/>
                <a:cs typeface="TH SarabunPSK" pitchFamily="34" charset="-34"/>
              </a:rPr>
              <a:t>คือ  แนวการให้คะแนนเพื่อประเมินความรู้ความสามารถ ผลงานหรือประเมินการปฏิบัติงานของผู้เรียน </a:t>
            </a:r>
            <a:endParaRPr lang="th-TH" sz="4000" b="1" dirty="0" smtClean="0">
              <a:latin typeface="TH SarabunPSK" pitchFamily="34" charset="-34"/>
              <a:ea typeface="Calibri"/>
              <a:cs typeface="TH SarabunPSK" pitchFamily="34" charset="-34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th-TH" sz="4000" b="1" dirty="0" smtClean="0">
                <a:latin typeface="TH SarabunPSK" pitchFamily="34" charset="-34"/>
                <a:ea typeface="Calibri"/>
                <a:cs typeface="TH SarabunPSK" pitchFamily="34" charset="-34"/>
              </a:rPr>
              <a:t>	</a:t>
            </a:r>
            <a:endParaRPr lang="en-US" sz="4000" b="1" dirty="0">
              <a:latin typeface="TH SarabunPSK" pitchFamily="34" charset="-34"/>
              <a:ea typeface="Calibri"/>
              <a:cs typeface="TH SarabunPSK" pitchFamily="34" charset="-34"/>
            </a:endParaRPr>
          </a:p>
          <a:p>
            <a:endParaRPr lang="th-TH" sz="40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28707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67544" y="476672"/>
            <a:ext cx="8229600" cy="5760640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th-TH" sz="4700" b="1" dirty="0">
                <a:solidFill>
                  <a:srgbClr val="C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องค์ประกอบของเกณฑ์การประเมิน </a:t>
            </a:r>
            <a:r>
              <a:rPr lang="en-US" sz="4700" b="1" dirty="0">
                <a:solidFill>
                  <a:srgbClr val="C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(Rubric) </a:t>
            </a:r>
            <a:endParaRPr lang="en-US" sz="4700" dirty="0">
              <a:solidFill>
                <a:srgbClr val="C00000"/>
              </a:solidFill>
              <a:latin typeface="TH SarabunPSK" pitchFamily="34" charset="-34"/>
              <a:ea typeface="Calibri"/>
              <a:cs typeface="TH SarabunPSK" pitchFamily="34" charset="-34"/>
            </a:endParaRPr>
          </a:p>
          <a:p>
            <a:pPr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en-US" sz="3800" dirty="0" smtClean="0">
                <a:latin typeface="TH SarabunPSK" pitchFamily="34" charset="-34"/>
                <a:ea typeface="Calibri"/>
                <a:cs typeface="TH SarabunPSK" pitchFamily="34" charset="-34"/>
              </a:rPr>
              <a:t>	</a:t>
            </a:r>
            <a:r>
              <a:rPr lang="en-US" sz="3800" b="1" dirty="0" smtClean="0">
                <a:solidFill>
                  <a:srgbClr val="C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1.</a:t>
            </a:r>
            <a:r>
              <a:rPr lang="th-TH" sz="3800" b="1" dirty="0">
                <a:solidFill>
                  <a:srgbClr val="C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เกณฑ์หรือประเด็นที่จะประเมิน </a:t>
            </a:r>
            <a:r>
              <a:rPr lang="en-US" sz="3800" b="1" dirty="0">
                <a:solidFill>
                  <a:srgbClr val="C00000"/>
                </a:solidFill>
                <a:latin typeface="TH SarabunPSK" pitchFamily="34" charset="-34"/>
                <a:ea typeface="AngsanaNew"/>
                <a:cs typeface="TH SarabunPSK" pitchFamily="34" charset="-34"/>
              </a:rPr>
              <a:t>(criteria)</a:t>
            </a:r>
            <a:r>
              <a:rPr lang="th-TH" sz="3800" b="1" dirty="0">
                <a:solidFill>
                  <a:srgbClr val="C00000"/>
                </a:solidFill>
                <a:latin typeface="TH SarabunPSK" pitchFamily="34" charset="-34"/>
                <a:ea typeface="AngsanaNew"/>
                <a:cs typeface="TH SarabunPSK" pitchFamily="34" charset="-34"/>
              </a:rPr>
              <a:t>  </a:t>
            </a:r>
            <a:r>
              <a:rPr lang="th-TH" sz="3800" dirty="0">
                <a:latin typeface="TH SarabunPSK" pitchFamily="34" charset="-34"/>
                <a:ea typeface="Calibri"/>
                <a:cs typeface="TH SarabunPSK" pitchFamily="34" charset="-34"/>
              </a:rPr>
              <a:t>เป็นการพิจารณาว่าการปฏิบัติงานหรือผลงานนั้นประกอบด้วยคุณภาพอะไรบ้าง</a:t>
            </a:r>
            <a:endParaRPr lang="en-US" sz="3800" dirty="0">
              <a:latin typeface="TH SarabunPSK" pitchFamily="34" charset="-34"/>
              <a:ea typeface="Calibri"/>
              <a:cs typeface="TH SarabunPSK" pitchFamily="34" charset="-34"/>
            </a:endParaRPr>
          </a:p>
          <a:p>
            <a:pPr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en-US" sz="3800" dirty="0" smtClean="0">
                <a:latin typeface="TH SarabunPSK" pitchFamily="34" charset="-34"/>
                <a:ea typeface="Calibri"/>
                <a:cs typeface="TH SarabunPSK" pitchFamily="34" charset="-34"/>
              </a:rPr>
              <a:t>	</a:t>
            </a:r>
            <a:r>
              <a:rPr lang="en-US" sz="3800" b="1" dirty="0" smtClean="0">
                <a:solidFill>
                  <a:srgbClr val="C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2.</a:t>
            </a:r>
            <a:r>
              <a:rPr lang="th-TH" sz="3800" b="1" dirty="0">
                <a:solidFill>
                  <a:srgbClr val="C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ระดับความสามารถหรือระดับคุณภาพ </a:t>
            </a:r>
            <a:r>
              <a:rPr lang="en-US" sz="3800" b="1" dirty="0">
                <a:solidFill>
                  <a:srgbClr val="C00000"/>
                </a:solidFill>
                <a:latin typeface="TH SarabunPSK" pitchFamily="34" charset="-34"/>
                <a:ea typeface="AngsanaNew"/>
                <a:cs typeface="TH SarabunPSK" pitchFamily="34" charset="-34"/>
              </a:rPr>
              <a:t>(Performance Level)</a:t>
            </a:r>
            <a:r>
              <a:rPr lang="th-TH" sz="3800" b="1" dirty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</a:t>
            </a:r>
            <a:r>
              <a:rPr lang="th-TH" sz="3800" dirty="0">
                <a:latin typeface="TH SarabunPSK" pitchFamily="34" charset="-34"/>
                <a:ea typeface="Calibri"/>
                <a:cs typeface="TH SarabunPSK" pitchFamily="34" charset="-34"/>
              </a:rPr>
              <a:t>เป็นการกำหนดจำนวนระดับของเกณฑ์ </a:t>
            </a:r>
            <a:r>
              <a:rPr lang="en-US" sz="3800" dirty="0">
                <a:latin typeface="TH SarabunPSK" pitchFamily="34" charset="-34"/>
                <a:ea typeface="AngsanaNew"/>
                <a:cs typeface="TH SarabunPSK" pitchFamily="34" charset="-34"/>
              </a:rPr>
              <a:t>(criteria)</a:t>
            </a:r>
            <a:r>
              <a:rPr lang="th-TH" sz="3800" dirty="0">
                <a:latin typeface="TH SarabunPSK" pitchFamily="34" charset="-34"/>
                <a:ea typeface="AngsanaNew"/>
                <a:cs typeface="TH SarabunPSK" pitchFamily="34" charset="-34"/>
              </a:rPr>
              <a:t> </a:t>
            </a:r>
            <a:r>
              <a:rPr lang="th-TH" sz="3800" dirty="0">
                <a:latin typeface="TH SarabunPSK" pitchFamily="34" charset="-34"/>
                <a:ea typeface="Calibri"/>
                <a:cs typeface="TH SarabunPSK" pitchFamily="34" charset="-34"/>
              </a:rPr>
              <a:t>ว่าจะกำหนดกี่ระดับ ส่วนมากจะกำหนดขึ้น </a:t>
            </a:r>
            <a:r>
              <a:rPr lang="en-US" sz="3800" dirty="0">
                <a:latin typeface="TH SarabunPSK" pitchFamily="34" charset="-34"/>
                <a:ea typeface="Calibri"/>
                <a:cs typeface="TH SarabunPSK" pitchFamily="34" charset="-34"/>
              </a:rPr>
              <a:t>3-6 </a:t>
            </a:r>
            <a:r>
              <a:rPr lang="th-TH" sz="3800" dirty="0">
                <a:latin typeface="TH SarabunPSK" pitchFamily="34" charset="-34"/>
                <a:ea typeface="Calibri"/>
                <a:cs typeface="TH SarabunPSK" pitchFamily="34" charset="-34"/>
              </a:rPr>
              <a:t>ระดับ</a:t>
            </a:r>
            <a:endParaRPr lang="en-US" sz="3800" dirty="0">
              <a:latin typeface="TH SarabunPSK" pitchFamily="34" charset="-34"/>
              <a:ea typeface="Calibri"/>
              <a:cs typeface="TH SarabunPSK" pitchFamily="34" charset="-34"/>
            </a:endParaRPr>
          </a:p>
          <a:p>
            <a:pPr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en-US" sz="3800" dirty="0" smtClean="0">
                <a:latin typeface="TH SarabunPSK" pitchFamily="34" charset="-34"/>
                <a:ea typeface="Calibri"/>
                <a:cs typeface="TH SarabunPSK" pitchFamily="34" charset="-34"/>
              </a:rPr>
              <a:t>	</a:t>
            </a:r>
            <a:r>
              <a:rPr lang="en-US" sz="3800" b="1" dirty="0" smtClean="0">
                <a:solidFill>
                  <a:srgbClr val="C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3.</a:t>
            </a:r>
            <a:r>
              <a:rPr lang="th-TH" sz="3800" b="1" dirty="0">
                <a:solidFill>
                  <a:srgbClr val="C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การบรรยายคุณภาพของแต่ละระดับความสามารถ </a:t>
            </a:r>
            <a:r>
              <a:rPr lang="en-US" sz="3800" b="1" dirty="0">
                <a:solidFill>
                  <a:srgbClr val="C00000"/>
                </a:solidFill>
                <a:latin typeface="TH SarabunPSK" pitchFamily="34" charset="-34"/>
                <a:ea typeface="AngsanaNew"/>
                <a:cs typeface="TH SarabunPSK" pitchFamily="34" charset="-34"/>
              </a:rPr>
              <a:t>(Quality Description)</a:t>
            </a:r>
            <a:r>
              <a:rPr lang="th-TH" sz="3800" dirty="0">
                <a:solidFill>
                  <a:srgbClr val="C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</a:t>
            </a:r>
            <a:r>
              <a:rPr lang="th-TH" sz="3800" dirty="0">
                <a:latin typeface="TH SarabunPSK" pitchFamily="34" charset="-34"/>
                <a:ea typeface="Calibri"/>
                <a:cs typeface="TH SarabunPSK" pitchFamily="34" charset="-34"/>
              </a:rPr>
              <a:t>เป็นการเขียนคำอธิบายความสามารถให้เห็นถึงความแตกต่างอย่างชัดเจนในแต่ละระดับ ซึ่งจะทำให้ง่ายต่อการตรวจให้คะแนน</a:t>
            </a:r>
            <a:endParaRPr lang="en-US" sz="3800" dirty="0">
              <a:latin typeface="TH SarabunPSK" pitchFamily="34" charset="-34"/>
              <a:ea typeface="Calibri"/>
              <a:cs typeface="TH SarabunPSK" pitchFamily="34" charset="-34"/>
            </a:endParaRPr>
          </a:p>
          <a:p>
            <a:endParaRPr lang="th-TH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688809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20680"/>
          </a:xfrm>
        </p:spPr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th-TH" sz="4700" b="1" dirty="0">
                <a:solidFill>
                  <a:srgbClr val="C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ชนิดของเกณฑ์การประเมิน </a:t>
            </a:r>
            <a:r>
              <a:rPr lang="en-US" sz="4700" b="1" dirty="0">
                <a:solidFill>
                  <a:srgbClr val="C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(Rubric) </a:t>
            </a:r>
            <a:endParaRPr lang="en-US" sz="4700" dirty="0">
              <a:solidFill>
                <a:srgbClr val="C00000"/>
              </a:solidFill>
              <a:latin typeface="TH SarabunPSK" pitchFamily="34" charset="-34"/>
              <a:ea typeface="Calibri"/>
              <a:cs typeface="TH SarabunPSK" pitchFamily="34" charset="-34"/>
            </a:endParaRPr>
          </a:p>
          <a:p>
            <a:pPr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th-TH" sz="33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เกณฑ์</a:t>
            </a:r>
            <a:r>
              <a:rPr lang="th-TH" sz="33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การประเมินแบบภาพรวม</a:t>
            </a:r>
            <a:r>
              <a:rPr lang="en-US" sz="33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(Holistic Rubric)</a:t>
            </a:r>
            <a:r>
              <a:rPr lang="th-TH" sz="3300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 เป็นการประเมินภาพรวมของการปฏิบัติงานหรือผลงาน  โดยดูคุณภาพโดยรวมมากกว่าดูข้อบกพร่องส่วนย่อย  </a:t>
            </a:r>
            <a:endParaRPr lang="th-TH" sz="3300" dirty="0" smtClean="0">
              <a:solidFill>
                <a:srgbClr val="000000"/>
              </a:solidFill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pPr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th-TH" sz="33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เกณฑ์</a:t>
            </a:r>
            <a:r>
              <a:rPr lang="th-TH" sz="33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การประเมินแบบแยกส่วน</a:t>
            </a:r>
            <a:r>
              <a:rPr lang="en-US" sz="3300" b="1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(Analytic Rubric)</a:t>
            </a:r>
            <a:r>
              <a:rPr lang="th-TH" sz="3300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 เป็นการ</a:t>
            </a:r>
            <a:r>
              <a:rPr lang="th-TH" sz="3300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ประเมินแบบแยกส่วนของเกณฑ์การประเมินออกเป็นส่วนย่อยๆหรือหลายมิติ </a:t>
            </a:r>
            <a:r>
              <a:rPr lang="th-TH" sz="3300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เกณฑ์การประเมินแบบนี้จะได้ผลสะท้อนกลับค่อนข้างสมบูรณ์ เป็นประโยชน์สำหรับผู้เรียนและผู้สอน</a:t>
            </a:r>
            <a:r>
              <a:rPr lang="th-TH" sz="3300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มาก ซึ่งสามารถทราบ</a:t>
            </a:r>
            <a:r>
              <a:rPr lang="en-US" sz="3300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  <a:r>
              <a:rPr lang="th-TH" sz="3300" dirty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จุดเด่น-จุดด้อย ของผู้เรียนแต่ละคนได้</a:t>
            </a:r>
            <a:endParaRPr lang="en-US" sz="3300" dirty="0">
              <a:latin typeface="TH SarabunPSK" pitchFamily="34" charset="-34"/>
              <a:ea typeface="Calibri"/>
              <a:cs typeface="TH SarabunPSK" pitchFamily="34" charset="-34"/>
            </a:endParaRPr>
          </a:p>
          <a:p>
            <a:endParaRPr lang="th-TH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4570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523151" y="332656"/>
            <a:ext cx="8640960" cy="1224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th-TH" sz="3200" b="1" dirty="0" smtClean="0">
                <a:solidFill>
                  <a:srgbClr val="7030A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มาตรฐาน </a:t>
            </a:r>
            <a:r>
              <a:rPr lang="th-TH" sz="3200" b="1" dirty="0">
                <a:solidFill>
                  <a:srgbClr val="7030A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ค 5.1  เข้าใจและใช้วิธีการทางสถิติในการวิเคราะห์ข้อมูล</a:t>
            </a:r>
            <a:endParaRPr lang="en-US" sz="3200" dirty="0">
              <a:solidFill>
                <a:srgbClr val="7030A0"/>
              </a:solidFill>
              <a:latin typeface="TH SarabunPSK" pitchFamily="34" charset="-34"/>
              <a:ea typeface="Calibri"/>
              <a:cs typeface="TH SarabunPSK" pitchFamily="34" charset="-34"/>
            </a:endParaRPr>
          </a:p>
          <a:p>
            <a:pPr>
              <a:lnSpc>
                <a:spcPct val="115000"/>
              </a:lnSpc>
            </a:pPr>
            <a:r>
              <a:rPr lang="th-TH" sz="3200" b="1" dirty="0">
                <a:solidFill>
                  <a:srgbClr val="7030A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ตัวชี้วัด   ค 5.1 ป.6/1  เขียนแผนภูมิแท่งเปรียบเทียบและกราฟเส้น</a:t>
            </a:r>
            <a:endParaRPr lang="en-US" sz="3200" dirty="0">
              <a:solidFill>
                <a:srgbClr val="7030A0"/>
              </a:solidFill>
              <a:latin typeface="TH SarabunPSK" pitchFamily="34" charset="-34"/>
              <a:ea typeface="Calibri"/>
              <a:cs typeface="TH SarabunPSK" pitchFamily="34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979712" y="3036917"/>
            <a:ext cx="4572000" cy="292387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</a:pPr>
            <a:r>
              <a:rPr lang="th-TH" sz="3200" b="1" dirty="0">
                <a:solidFill>
                  <a:srgbClr val="C00000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ประเด็นในการตรวจ</a:t>
            </a:r>
          </a:p>
          <a:p>
            <a:pPr>
              <a:lnSpc>
                <a:spcPct val="115000"/>
              </a:lnSpc>
            </a:pP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๑</a:t>
            </a:r>
            <a:r>
              <a:rPr lang="en-US" sz="3200" b="1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. </a:t>
            </a: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องค์ประกอบของแผนภูมิ</a:t>
            </a:r>
            <a:r>
              <a:rPr lang="en-US" sz="3200" b="1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 </a:t>
            </a:r>
          </a:p>
          <a:p>
            <a:pPr>
              <a:lnSpc>
                <a:spcPct val="115000"/>
              </a:lnSpc>
            </a:pP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๒</a:t>
            </a:r>
            <a:r>
              <a:rPr lang="en-US" sz="3200" b="1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. </a:t>
            </a: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ขนาดและระยะห่างของแผนภูมิ</a:t>
            </a:r>
            <a:endParaRPr lang="en-US" sz="3200" b="1" dirty="0">
              <a:solidFill>
                <a:prstClr val="black"/>
              </a:solidFill>
              <a:latin typeface="TH SarabunPSK" pitchFamily="34" charset="-34"/>
              <a:ea typeface="Calibri"/>
              <a:cs typeface="TH SarabunPSK" pitchFamily="34" charset="-34"/>
            </a:endParaRPr>
          </a:p>
          <a:p>
            <a:pPr>
              <a:lnSpc>
                <a:spcPct val="115000"/>
              </a:lnSpc>
            </a:pP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๓</a:t>
            </a:r>
            <a:r>
              <a:rPr lang="en-US" sz="3200" b="1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. </a:t>
            </a: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การกำหนดมาตราส่วน</a:t>
            </a:r>
            <a:endParaRPr lang="en-US" sz="3200" b="1" dirty="0">
              <a:solidFill>
                <a:prstClr val="black"/>
              </a:solidFill>
              <a:latin typeface="TH SarabunPSK" pitchFamily="34" charset="-34"/>
              <a:ea typeface="Calibri"/>
              <a:cs typeface="TH SarabunPSK" pitchFamily="34" charset="-34"/>
            </a:endParaRPr>
          </a:p>
          <a:p>
            <a:pPr>
              <a:lnSpc>
                <a:spcPct val="115000"/>
              </a:lnSpc>
            </a:pP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๔</a:t>
            </a:r>
            <a:r>
              <a:rPr lang="en-US" sz="3200" b="1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. </a:t>
            </a: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ความครบถ้วนถูกต้องของข้อมูล</a:t>
            </a:r>
            <a:endParaRPr lang="en-US" sz="3200" b="1" dirty="0">
              <a:solidFill>
                <a:prstClr val="black"/>
              </a:solidFill>
              <a:latin typeface="TH SarabunPSK" pitchFamily="34" charset="-34"/>
              <a:ea typeface="Calibri"/>
              <a:cs typeface="TH SarabunPSK" pitchFamily="34" charset="-34"/>
            </a:endParaRPr>
          </a:p>
        </p:txBody>
      </p:sp>
      <p:sp>
        <p:nvSpPr>
          <p:cNvPr id="9" name="สี่เหลี่ยมผืนผ้า 1"/>
          <p:cNvSpPr/>
          <p:nvPr/>
        </p:nvSpPr>
        <p:spPr>
          <a:xfrm>
            <a:off x="484990" y="1700808"/>
            <a:ext cx="8640960" cy="1195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th-TH" sz="3200" b="1" u="sng" dirty="0" smtClean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โจทย์ </a:t>
            </a:r>
            <a:r>
              <a:rPr lang="th-TH" sz="3200" b="1" dirty="0" smtClean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ให้นักเรียนเขียน</a:t>
            </a: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แผนภูมิแท่ง</a:t>
            </a:r>
            <a:r>
              <a:rPr lang="th-TH" sz="3200" b="1" dirty="0" smtClean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เปรียบเทียบจำนวนรถยนต์ประเภทต่างๆในโรงเรียนของเรา</a:t>
            </a:r>
            <a:endParaRPr lang="en-US" sz="3200" dirty="0">
              <a:solidFill>
                <a:prstClr val="black"/>
              </a:solidFill>
              <a:latin typeface="TH SarabunPSK" pitchFamily="34" charset="-34"/>
              <a:ea typeface="Calibri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516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/>
          </p:nvPr>
        </p:nvGraphicFramePr>
        <p:xfrm>
          <a:off x="323528" y="2570184"/>
          <a:ext cx="8640960" cy="38221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42192"/>
                <a:gridCol w="1966520"/>
                <a:gridCol w="2232248"/>
              </a:tblGrid>
              <a:tr h="294640"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latin typeface="TH SarabunPSK" pitchFamily="34" charset="-34"/>
                          <a:cs typeface="TH SarabunPSK" pitchFamily="34" charset="-34"/>
                        </a:rPr>
                        <a:t>ดี (</a:t>
                      </a:r>
                      <a:r>
                        <a:rPr lang="en-US" sz="2400" dirty="0" smtClean="0"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  <a:r>
                        <a:rPr lang="en-US" sz="24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4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คะแนน)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dirty="0" smtClean="0">
                          <a:latin typeface="TH SarabunPSK" pitchFamily="34" charset="-34"/>
                          <a:cs typeface="TH SarabunPSK" pitchFamily="34" charset="-34"/>
                        </a:rPr>
                        <a:t>พอใช้(</a:t>
                      </a:r>
                      <a:r>
                        <a:rPr lang="en-US" sz="2400" dirty="0" smtClean="0"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  <a:r>
                        <a:rPr lang="th-TH" sz="24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คะแนน)</a:t>
                      </a:r>
                      <a:endParaRPr lang="en-US" sz="2400" dirty="0" smtClean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dirty="0" smtClean="0">
                          <a:latin typeface="TH SarabunPSK" pitchFamily="34" charset="-34"/>
                          <a:cs typeface="TH SarabunPSK" pitchFamily="34" charset="-34"/>
                        </a:rPr>
                        <a:t>ปรับปรุง(</a:t>
                      </a:r>
                      <a:r>
                        <a:rPr lang="en-US" sz="2400" dirty="0" smtClean="0"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r>
                        <a:rPr lang="en-US" sz="24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4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คะแนน)</a:t>
                      </a:r>
                      <a:endParaRPr lang="en-US" sz="2400" dirty="0" smtClean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b="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แผนภูมิ</a:t>
                      </a: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มีความ</a:t>
                      </a:r>
                      <a:r>
                        <a:rPr lang="th-TH" sz="2400" dirty="0" smtClean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ถูกต้องสมบูรณ์ครบ</a:t>
                      </a: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ทุกรายการได้แก่</a:t>
                      </a:r>
                      <a:endParaRPr lang="en-US" sz="24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b="0" dirty="0" smtClean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  1.</a:t>
                      </a:r>
                      <a:r>
                        <a:rPr lang="th-TH" sz="2400" b="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แผนภูมิ</a:t>
                      </a: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มีองค์ประกอบสำคัญครบถ้วน  </a:t>
                      </a:r>
                      <a:endParaRPr lang="en-US" sz="24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  2.</a:t>
                      </a: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มีการกำหนดมาตราส่วนได้เหมาะสมสอดคล้องกับข้อมูล  </a:t>
                      </a:r>
                      <a:endParaRPr lang="en-US" sz="24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  3.</a:t>
                      </a: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ขนาดของแท่งแผนภูมิและระยะห่างของแผนภูมิเท่ากันทั้งหมด</a:t>
                      </a:r>
                      <a:r>
                        <a:rPr lang="en-US" sz="24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 </a:t>
                      </a:r>
                      <a:endParaRPr lang="en-US" sz="24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 smtClean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  4.</a:t>
                      </a: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แท่งแผนภูมิที่นำเสนอมีจำนวนครบถ้วนและถูกต้องทุกรายการ</a:t>
                      </a:r>
                      <a:endParaRPr lang="en-US" sz="24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แผนภูมิมี</a:t>
                      </a:r>
                      <a:r>
                        <a:rPr lang="th-TH" sz="2400" dirty="0" smtClean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ข้อผิดพลาดรายการ</a:t>
                      </a: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ใดรายการหนึ่ง</a:t>
                      </a:r>
                      <a:endParaRPr lang="en-US" sz="24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4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แผนภูมิมีข้อผิดพลาดมากกว่า 1 รายการ</a:t>
                      </a:r>
                      <a:endParaRPr lang="en-US" sz="24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4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สี่เหลี่ยมมุมมน 6"/>
          <p:cNvSpPr>
            <a:spLocks noGrp="1"/>
          </p:cNvSpPr>
          <p:nvPr>
            <p:ph type="title"/>
          </p:nvPr>
        </p:nvSpPr>
        <p:spPr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defRPr/>
            </a:pPr>
            <a:endParaRPr lang="en-US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>
              <a:defRPr/>
            </a:pPr>
            <a:r>
              <a:rPr lang="th-TH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เกณฑ์การประเมินแบบ </a:t>
            </a:r>
            <a:r>
              <a:rPr lang="en-US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Holistic Rubrics</a:t>
            </a:r>
            <a:endParaRPr lang="en-US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 fontAlgn="auto">
              <a:spcBef>
                <a:spcPct val="20000"/>
              </a:spcBef>
              <a:spcAft>
                <a:spcPts val="0"/>
              </a:spcAft>
              <a:defRPr/>
            </a:pPr>
            <a:endParaRPr lang="th-TH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323528" y="1556792"/>
            <a:ext cx="8640960" cy="941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มาตรฐาน 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ค 5.1  เข้าใจและใช้วิธีการทางสถิติในการวิเคราะห์ข้อมูล</a:t>
            </a:r>
            <a:endParaRPr lang="en-US" sz="2400" dirty="0">
              <a:solidFill>
                <a:prstClr val="black"/>
              </a:solidFill>
              <a:latin typeface="TH SarabunPSK" pitchFamily="34" charset="-34"/>
              <a:ea typeface="Calibri"/>
              <a:cs typeface="TH SarabunPSK" pitchFamily="34" charset="-34"/>
            </a:endParaRPr>
          </a:p>
          <a:p>
            <a:pPr>
              <a:lnSpc>
                <a:spcPct val="115000"/>
              </a:lnSpc>
            </a:pP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ตัวชี้วัด   ค 5.1 ป.6/1 </a:t>
            </a:r>
            <a:r>
              <a:rPr lang="th-TH" sz="2400" b="1" i="1" u="sng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 เขียนแผนภูมิแท่งเปรียบเทียบ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และกราฟเส้น</a:t>
            </a:r>
            <a:endParaRPr lang="en-US" sz="2400" dirty="0">
              <a:solidFill>
                <a:prstClr val="black"/>
              </a:solidFill>
              <a:latin typeface="TH SarabunPSK" pitchFamily="34" charset="-34"/>
              <a:ea typeface="Calibri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18033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412776"/>
          <a:ext cx="8534400" cy="536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3600"/>
                <a:gridCol w="2133600"/>
                <a:gridCol w="2133600"/>
                <a:gridCol w="2133600"/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latin typeface="TH SarabunPSK" pitchFamily="34" charset="-34"/>
                          <a:cs typeface="TH SarabunPSK" pitchFamily="34" charset="-34"/>
                        </a:rPr>
                        <a:t>ดี (</a:t>
                      </a:r>
                      <a:r>
                        <a:rPr lang="en-US" sz="2400" dirty="0" smtClean="0"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  <a:r>
                        <a:rPr lang="en-US" sz="24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4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คะแนน)</a:t>
                      </a:r>
                      <a:endParaRPr lang="en-US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dirty="0" smtClean="0">
                          <a:latin typeface="TH SarabunPSK" pitchFamily="34" charset="-34"/>
                          <a:cs typeface="TH SarabunPSK" pitchFamily="34" charset="-34"/>
                        </a:rPr>
                        <a:t>พอใช้(</a:t>
                      </a:r>
                      <a:r>
                        <a:rPr lang="en-US" sz="2400" dirty="0" smtClean="0"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  <a:r>
                        <a:rPr lang="th-TH" sz="24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คะแนน)</a:t>
                      </a:r>
                      <a:endParaRPr lang="en-US" sz="2400" dirty="0" smtClean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dirty="0" smtClean="0">
                          <a:latin typeface="TH SarabunPSK" pitchFamily="34" charset="-34"/>
                          <a:cs typeface="TH SarabunPSK" pitchFamily="34" charset="-34"/>
                        </a:rPr>
                        <a:t>ปรับปรุง(</a:t>
                      </a:r>
                      <a:r>
                        <a:rPr lang="en-US" sz="2400" dirty="0" smtClean="0"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r>
                        <a:rPr lang="en-US" sz="24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4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คะแนน)</a:t>
                      </a:r>
                      <a:endParaRPr lang="en-US" sz="2400" dirty="0" smtClean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๑</a:t>
                      </a:r>
                      <a:r>
                        <a:rPr lang="en-US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. </a:t>
                      </a:r>
                      <a:r>
                        <a:rPr lang="th-TH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องค์ประกอบ</a:t>
                      </a:r>
                      <a:r>
                        <a:rPr lang="th-TH" sz="2000" b="1" dirty="0" smtClean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ของแผนภูมิ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มีองค์ประกอบสำคัญ</a:t>
                      </a:r>
                      <a:endParaRPr lang="en-US" sz="20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ครบถ้วน ได้แก่</a:t>
                      </a:r>
                      <a:endParaRPr lang="en-US" sz="20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ชื่อแผนภูมิ มาตราส่วน</a:t>
                      </a:r>
                      <a:endParaRPr lang="en-US" sz="20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ชื่อแกนนอน ชื่อแกนตั้ง</a:t>
                      </a:r>
                      <a:endParaRPr lang="en-US" sz="20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ขาดองค์ประกอบสำคัญใด</a:t>
                      </a:r>
                      <a:r>
                        <a:rPr lang="en-US" sz="20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  1 </a:t>
                      </a:r>
                      <a:r>
                        <a:rPr lang="th-TH" sz="20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องค์ประกอบ</a:t>
                      </a:r>
                      <a:endParaRPr lang="en-US" sz="20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ขาดองค์ประกอบสำคัญ มากกว่า </a:t>
                      </a:r>
                      <a:endParaRPr lang="en-US" sz="20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๑ รายการ</a:t>
                      </a:r>
                      <a:endParaRPr lang="en-US" sz="20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0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๒</a:t>
                      </a:r>
                      <a:r>
                        <a:rPr lang="en-US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. </a:t>
                      </a:r>
                      <a:r>
                        <a:rPr lang="th-TH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ขนาดและระยะห่าง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ของแผนภูมิ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ขนาดและระยะห่างของแท่งแผนภูมิเท่ากันทั้งหมด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ขนาดและระยะห่างของแท่งแผนภูมิไม่เท่ากัน 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๑ แห่ง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ขนาดและระยะห่าง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ของแท่งแผนภูมิไม่เท่ากัน มากกว่า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๑ แห่ง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๓</a:t>
                      </a:r>
                      <a:r>
                        <a:rPr lang="en-US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. </a:t>
                      </a:r>
                      <a:r>
                        <a:rPr lang="th-TH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การ</a:t>
                      </a:r>
                      <a:r>
                        <a:rPr lang="th-TH" sz="2000" b="1" dirty="0" smtClean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กำหนดมาตรา</a:t>
                      </a:r>
                      <a:r>
                        <a:rPr lang="th-TH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ส่วน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กำหนดมาตราส่วน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ได้เหมาะสมสอดคล้อง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กับข้อมูล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กำหนดมาตราส่วน</a:t>
                      </a:r>
                      <a:endParaRPr lang="en-US" sz="20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ไม่เหมาะสมกับข้อมูล</a:t>
                      </a:r>
                      <a:endParaRPr lang="en-US" sz="20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0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ไม่มีการกำหนด</a:t>
                      </a:r>
                      <a:endParaRPr lang="en-US" sz="20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มาตราส่วน</a:t>
                      </a:r>
                      <a:endParaRPr lang="en-US" sz="20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00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๔</a:t>
                      </a:r>
                      <a:r>
                        <a:rPr lang="en-US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. </a:t>
                      </a:r>
                      <a:r>
                        <a:rPr lang="th-TH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ความ</a:t>
                      </a:r>
                      <a:r>
                        <a:rPr lang="th-TH" sz="2000" b="1" dirty="0" smtClean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ครบถ้วนถูกต้อง</a:t>
                      </a:r>
                      <a:r>
                        <a:rPr lang="th-TH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ของข้อมูล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 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 smtClean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ข้อมูลถูกต้องและครบถ้วน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 smtClean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ข้อมูลถูกต้องหรือครบถ้วนอย่างใดอย่างหนึ่ง</a:t>
                      </a: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dirty="0" smtClean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ข้อมูลไม่ถูกต้องและไม่ครบถ้วน</a:t>
                      </a:r>
                      <a:endParaRPr lang="en-US" sz="2000" dirty="0" smtClean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สี่เหลี่ยมมุมมน 6"/>
          <p:cNvSpPr>
            <a:spLocks noGrp="1"/>
          </p:cNvSpPr>
          <p:nvPr>
            <p:ph type="title"/>
          </p:nvPr>
        </p:nvSpPr>
        <p:spPr>
          <a:xfrm>
            <a:off x="457200" y="125760"/>
            <a:ext cx="8229600" cy="1143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defRPr/>
            </a:pPr>
            <a:endParaRPr lang="en-US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>
              <a:defRPr/>
            </a:pPr>
            <a:r>
              <a:rPr lang="th-TH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เกณฑ์การประเมินแบบ </a:t>
            </a:r>
            <a:r>
              <a:rPr lang="en-US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Analytic Rubrics</a:t>
            </a:r>
            <a:endParaRPr lang="en-US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 fontAlgn="auto">
              <a:spcBef>
                <a:spcPct val="20000"/>
              </a:spcBef>
              <a:spcAft>
                <a:spcPts val="0"/>
              </a:spcAft>
              <a:defRPr/>
            </a:pPr>
            <a:endParaRPr lang="th-TH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527894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6"/>
          <p:cNvSpPr/>
          <p:nvPr/>
        </p:nvSpPr>
        <p:spPr>
          <a:xfrm>
            <a:off x="571500" y="115888"/>
            <a:ext cx="8143875" cy="11795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defRPr/>
            </a:pPr>
            <a:endParaRPr lang="en-US" sz="40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>
              <a:defRPr/>
            </a:pPr>
            <a:r>
              <a:rPr lang="th-TH" sz="40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ขั้นตอนการสร้างเกณฑ์</a:t>
            </a:r>
            <a:r>
              <a:rPr lang="th-TH" sz="40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การประเมิน  (</a:t>
            </a:r>
            <a:r>
              <a:rPr lang="en-US" sz="40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Scoring Rubrics) </a:t>
            </a:r>
          </a:p>
          <a:p>
            <a:pPr algn="ctr">
              <a:spcBef>
                <a:spcPct val="20000"/>
              </a:spcBef>
              <a:defRPr/>
            </a:pPr>
            <a:endParaRPr lang="th-TH" sz="40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428596" y="1714464"/>
            <a:ext cx="8391525" cy="435774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lvl="1">
              <a:buFont typeface="Angsana New" pitchFamily="18" charset="-34"/>
              <a:buChar char="1"/>
              <a:defRPr/>
            </a:pPr>
            <a:r>
              <a:rPr lang="en-US" sz="3600" b="1" dirty="0" smtClean="0">
                <a:solidFill>
                  <a:srgbClr val="0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.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กำหนดประเด็นสำคัญในการตรวจให้คะแนน และจัดลำดับ</a:t>
            </a:r>
            <a:b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</a:b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    ความสำคัญหรือน้ำหนักของแต่ละประเด็น</a:t>
            </a:r>
          </a:p>
          <a:p>
            <a:pPr lvl="1">
              <a:defRPr/>
            </a:pP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2. กำหนดระดับหรือคุณภาพที่ต้องการให้คะแนน เช่น </a:t>
            </a:r>
            <a:endParaRPr lang="en-US" sz="3600" b="1" dirty="0" smtClean="0">
              <a:solidFill>
                <a:srgbClr val="000000"/>
              </a:solidFill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  <a:p>
            <a:pPr lvl="1">
              <a:defRPr/>
            </a:pPr>
            <a:r>
              <a:rPr lang="en-US" sz="3600" b="1" dirty="0" smtClean="0">
                <a:solidFill>
                  <a:srgbClr val="0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	3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ระดับ ได้แก่ ดี (</a:t>
            </a:r>
            <a:r>
              <a:rPr lang="en-US" sz="3600" b="1" dirty="0" smtClean="0">
                <a:solidFill>
                  <a:srgbClr val="0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2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คะแนน) พอใช้ (1 คะแนน) และ	ปรับปรุง (0 คะแนน)</a:t>
            </a:r>
          </a:p>
          <a:p>
            <a:pPr lvl="1">
              <a:defRPr/>
            </a:pP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3. กำหนดรูปแบบของ</a:t>
            </a:r>
            <a:r>
              <a:rPr lang="en-US" sz="3600" b="1" dirty="0" smtClean="0">
                <a:solidFill>
                  <a:srgbClr val="0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Rubric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คือ แ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บบภาพรวม</a:t>
            </a:r>
            <a:r>
              <a:rPr lang="en-US" sz="36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(Holistic </a:t>
            </a:r>
            <a:br>
              <a:rPr lang="en-US" sz="36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</a:br>
            <a:r>
              <a:rPr lang="en-US" sz="36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   Rubric)</a:t>
            </a:r>
            <a:r>
              <a:rPr lang="th-TH" sz="3600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หรือ แบบแยกส่วน</a:t>
            </a:r>
            <a:r>
              <a:rPr lang="en-US" sz="3600" b="1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(Analytic Rubric)</a:t>
            </a:r>
            <a:r>
              <a:rPr lang="th-TH" sz="3600" dirty="0" smtClean="0">
                <a:solidFill>
                  <a:srgbClr val="000000"/>
                </a:solidFill>
                <a:latin typeface="TH SarabunPSK" pitchFamily="34" charset="-34"/>
                <a:ea typeface="Times New Roman"/>
                <a:cs typeface="TH SarabunPSK" pitchFamily="34" charset="-34"/>
              </a:rPr>
              <a:t> </a:t>
            </a:r>
            <a:endParaRPr lang="th-TH" sz="3600" b="1" dirty="0" smtClean="0">
              <a:solidFill>
                <a:srgbClr val="000000"/>
              </a:solidFill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56440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0" y="1562064"/>
            <a:ext cx="9144000" cy="5143536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marL="739775" lvl="1" indent="-282575">
              <a:defRPr/>
            </a:pP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4. </a:t>
            </a:r>
            <a:r>
              <a:rPr lang="th-TH" sz="3600" b="1" kern="1100" spc="-130" dirty="0" smtClean="0">
                <a:solidFill>
                  <a:srgbClr val="0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วิธีการเขียนคำอธิบายในแต่ละระดับสามารถเขียนได้ </a:t>
            </a:r>
            <a:r>
              <a:rPr lang="en-US" sz="3600" b="1" kern="1100" spc="-130" dirty="0" smtClean="0">
                <a:solidFill>
                  <a:srgbClr val="0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3</a:t>
            </a:r>
            <a:r>
              <a:rPr lang="th-TH" sz="3600" b="1" kern="1100" spc="-130" dirty="0" smtClean="0">
                <a:solidFill>
                  <a:srgbClr val="0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 รูปแบบ คือ</a:t>
            </a:r>
          </a:p>
          <a:p>
            <a:pPr marL="1262063" indent="-392113">
              <a:spcAft>
                <a:spcPts val="1000"/>
              </a:spcAft>
              <a:defRPr/>
            </a:pPr>
            <a:r>
              <a:rPr lang="th-TH" b="1" dirty="0" smtClean="0">
                <a:solidFill>
                  <a:srgbClr val="C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แบบที่ </a:t>
            </a:r>
            <a:r>
              <a:rPr lang="en-US" b="1" dirty="0" smtClean="0">
                <a:solidFill>
                  <a:srgbClr val="C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1</a:t>
            </a:r>
            <a:r>
              <a:rPr lang="th-TH" b="1" dirty="0" smtClean="0">
                <a:solidFill>
                  <a:srgbClr val="C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 กำหนดคำอธิบายแบบลดลง  </a:t>
            </a:r>
            <a:r>
              <a:rPr lang="th-TH" b="1" dirty="0" smtClean="0">
                <a:solidFill>
                  <a:srgbClr val="000000"/>
                </a:solidFill>
                <a:latin typeface="TH SarabunPSK" pitchFamily="34" charset="-34"/>
                <a:ea typeface="Angsana New" pitchFamily="18" charset="-34"/>
                <a:cs typeface="TH SarabunPSK" pitchFamily="34" charset="-34"/>
              </a:rPr>
              <a:t>หมายถึง การเขียนเกณฑ์การให้คะแนนโดยเริ่มเขียนเกณฑ์ที่ระดับคุณภาพสูงสุดหรือได้คะแนนเต็มก่อนแล้วลดคะแนนตามคุณภาพที่ลดลง</a:t>
            </a:r>
            <a:endParaRPr lang="th-TH" b="1" dirty="0" smtClean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1262063" indent="-392113">
              <a:spcAft>
                <a:spcPts val="1000"/>
              </a:spcAft>
              <a:defRPr/>
            </a:pPr>
            <a:r>
              <a:rPr lang="th-TH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แบบที่ 2 กำหนดคำอธิบายแบบบวกหรือเพิ่มขึ้น  </a:t>
            </a:r>
            <a:r>
              <a:rPr lang="th-TH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หมายถึง การเริ่มต้นที่ระดับคุณภาพต่ำสุดหรือไม่ได้คะแนนก่อนแล้วเพิ่มระดับคุณภาพตามระดับคะแนนที่เพิ่มขึ้นไปตามลำดับ        </a:t>
            </a:r>
          </a:p>
          <a:p>
            <a:pPr marL="1262063" indent="-392113">
              <a:spcAft>
                <a:spcPts val="1000"/>
              </a:spcAft>
              <a:defRPr/>
            </a:pPr>
            <a:r>
              <a:rPr lang="th-TH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แบบที่ 3 กำหนดคำอธิบายแบบเพิ่มขึ้นและลดลง  </a:t>
            </a:r>
            <a:r>
              <a:rPr lang="th-TH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หมายถึง การเริ่มต้นที่ระดับคุณภาพกลาง(พึงพอใจ/ผ่านเกณฑ์) แล้วเพิ่มระดับคุณภาพตามคะแนนที่เพิ่มขึ้น(ดี/ดีมาก) และลดระดับคุณภาพตามคะแนนที่ลดลง(ปรับปรุง)ไปตามลำดับ         </a:t>
            </a:r>
          </a:p>
          <a:p>
            <a:pPr marL="1262063" indent="-392113">
              <a:spcAft>
                <a:spcPts val="1000"/>
              </a:spcAft>
              <a:defRPr/>
            </a:pPr>
            <a:r>
              <a:rPr lang="th-TH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  <a:p>
            <a:pPr marL="971550" lvl="1" indent="-514350">
              <a:defRPr/>
            </a:pPr>
            <a:endParaRPr lang="en-US" sz="3600" b="1" dirty="0">
              <a:solidFill>
                <a:srgbClr val="000000"/>
              </a:solidFill>
              <a:latin typeface="TH SarabunPSK" pitchFamily="34" charset="-34"/>
              <a:ea typeface="Angsana New" pitchFamily="18" charset="-34"/>
              <a:cs typeface="TH SarabunPSK" pitchFamily="34" charset="-34"/>
            </a:endParaRPr>
          </a:p>
        </p:txBody>
      </p:sp>
      <p:sp>
        <p:nvSpPr>
          <p:cNvPr id="4" name="สี่เหลี่ยมมุมมน 6"/>
          <p:cNvSpPr/>
          <p:nvPr/>
        </p:nvSpPr>
        <p:spPr>
          <a:xfrm>
            <a:off x="571500" y="115888"/>
            <a:ext cx="8143875" cy="11795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defRPr/>
            </a:pPr>
            <a:endParaRPr lang="en-US" sz="36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>
              <a:defRPr/>
            </a:pPr>
            <a:r>
              <a:rPr lang="th-TH" sz="36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ขั้นตอนการสร้างเกณฑ์การให้คะแนน</a:t>
            </a:r>
            <a:r>
              <a:rPr lang="th-TH" sz="36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แบบระดับคุณภาพ </a:t>
            </a:r>
            <a:r>
              <a:rPr lang="en-US" sz="36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36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6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36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Scoring Rubrics) </a:t>
            </a:r>
          </a:p>
          <a:p>
            <a:pPr algn="ctr">
              <a:spcBef>
                <a:spcPct val="20000"/>
              </a:spcBef>
              <a:defRPr/>
            </a:pPr>
            <a:endParaRPr lang="th-TH" sz="36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863664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278100" y="1524000"/>
            <a:ext cx="8572560" cy="3875099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marL="688975" indent="-282575">
              <a:spcAft>
                <a:spcPts val="1000"/>
              </a:spcAft>
              <a:defRPr/>
            </a:pP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5. 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ตรวจสอบโดยคณะผู้มีส่วนร่วมหรือผู้เชี่ยวชาญทางการวัดผล</a:t>
            </a:r>
            <a:endParaRPr lang="en-US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688975" indent="-282575">
              <a:defRPr/>
            </a:pP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6.  ทดลอง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ใช้เกณฑ์ในการตรวจผลงานที่มีมาตรฐาน/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คุณลักษณะ</a:t>
            </a:r>
            <a:b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ตาม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เกณฑ์ที่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กำหนด</a:t>
            </a:r>
          </a:p>
          <a:p>
            <a:pPr marL="688975" indent="-282575">
              <a:defRPr/>
            </a:pP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7.  หา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ความสอดคล้องในการตรวจข้อสอบอัตนัยของ</a:t>
            </a: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กรรมการ       </a:t>
            </a:r>
            <a:b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3 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ท่าน ในลักษณะของ</a:t>
            </a:r>
            <a:r>
              <a:rPr lang="en-US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inter rater reliability</a:t>
            </a:r>
            <a:endParaRPr lang="th-TH" sz="3600" b="1" dirty="0" smtClean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688975" indent="-282575">
              <a:defRPr/>
            </a:pPr>
            <a:r>
              <a:rPr lang="th-TH" sz="3600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8.  ปรับปรุง</a:t>
            </a: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เกณฑ์ที่ไม่ได้มาตรฐาน</a:t>
            </a:r>
            <a:endParaRPr lang="en-US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defRPr/>
            </a:pPr>
            <a:r>
              <a:rPr lang="th-TH" sz="3600" b="1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              </a:t>
            </a:r>
            <a:endParaRPr lang="en-US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spcAft>
                <a:spcPts val="1000"/>
              </a:spcAft>
              <a:defRPr/>
            </a:pPr>
            <a:endParaRPr lang="th-TH" sz="3600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สี่เหลี่ยมมุมมน 6"/>
          <p:cNvSpPr/>
          <p:nvPr/>
        </p:nvSpPr>
        <p:spPr>
          <a:xfrm>
            <a:off x="571500" y="115888"/>
            <a:ext cx="8143875" cy="11795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defRPr/>
            </a:pPr>
            <a:endParaRPr lang="en-US" sz="36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>
              <a:defRPr/>
            </a:pPr>
            <a:r>
              <a:rPr lang="th-TH" sz="36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ขั้นตอนการสร้างเกณฑ์การให้คะแนน</a:t>
            </a:r>
            <a:r>
              <a:rPr lang="th-TH" sz="36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แบบระดับคุณภาพ </a:t>
            </a:r>
            <a:r>
              <a:rPr lang="en-US" sz="36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36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6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36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Scoring Rubrics) </a:t>
            </a:r>
          </a:p>
          <a:p>
            <a:pPr algn="ctr">
              <a:spcBef>
                <a:spcPct val="20000"/>
              </a:spcBef>
              <a:defRPr/>
            </a:pPr>
            <a:endParaRPr lang="th-TH" sz="3600" b="1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38210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ext Box 2"/>
          <p:cNvSpPr txBox="1">
            <a:spLocks noChangeArrowheads="1"/>
          </p:cNvSpPr>
          <p:nvPr/>
        </p:nvSpPr>
        <p:spPr bwMode="auto">
          <a:xfrm>
            <a:off x="228600" y="247650"/>
            <a:ext cx="86296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 algn="ctr">
              <a:defRPr/>
            </a:pPr>
            <a:r>
              <a:rPr lang="th-TH" sz="3600" b="1" dirty="0" smtClean="0">
                <a:solidFill>
                  <a:srgbClr val="993300"/>
                </a:solidFill>
                <a:latin typeface="TH SarabunPSK" pitchFamily="34" charset="-34"/>
                <a:cs typeface="Cordia New"/>
              </a:rPr>
              <a:t>ลักษณะความคลาดเคลื่อน</a:t>
            </a:r>
            <a:br>
              <a:rPr lang="th-TH" sz="3600" b="1" dirty="0" smtClean="0">
                <a:solidFill>
                  <a:srgbClr val="993300"/>
                </a:solidFill>
                <a:latin typeface="TH SarabunPSK" pitchFamily="34" charset="-34"/>
                <a:cs typeface="Cordia New"/>
              </a:rPr>
            </a:br>
            <a:r>
              <a:rPr lang="th-TH" sz="3600" b="1" dirty="0" smtClean="0">
                <a:solidFill>
                  <a:srgbClr val="993300"/>
                </a:solidFill>
                <a:latin typeface="TH SarabunPSK" pitchFamily="34" charset="-34"/>
                <a:cs typeface="Cordia New"/>
              </a:rPr>
              <a:t>ในการตรวจข้อสอบอัตนัยที่มาจากผู้ตรวจหรือผู้ประเมิน</a:t>
            </a:r>
          </a:p>
        </p:txBody>
      </p:sp>
      <p:sp>
        <p:nvSpPr>
          <p:cNvPr id="95235" name="Text Box 3"/>
          <p:cNvSpPr txBox="1">
            <a:spLocks noChangeArrowheads="1"/>
          </p:cNvSpPr>
          <p:nvPr/>
        </p:nvSpPr>
        <p:spPr bwMode="auto">
          <a:xfrm>
            <a:off x="827088" y="1759327"/>
            <a:ext cx="7959725" cy="4031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itchFamily="34" charset="0"/>
                <a:cs typeface="Angsana New" pitchFamily="18" charset="-34"/>
              </a:defRPr>
            </a:lvl9pPr>
          </a:lstStyle>
          <a:p>
            <a:pPr>
              <a:defRPr/>
            </a:pPr>
            <a:r>
              <a:rPr lang="th-TH" sz="3200" b="1" dirty="0" smtClean="0">
                <a:solidFill>
                  <a:srgbClr val="1F497D"/>
                </a:solidFill>
                <a:latin typeface="Angsana New" pitchFamily="18" charset="-34"/>
              </a:rPr>
              <a:t>1. </a:t>
            </a:r>
            <a:r>
              <a:rPr lang="en-US" sz="3200" b="1" dirty="0" smtClean="0">
                <a:solidFill>
                  <a:srgbClr val="1F497D"/>
                </a:solidFill>
                <a:latin typeface="Angsana New" pitchFamily="18" charset="-34"/>
              </a:rPr>
              <a:t>Halo Error: </a:t>
            </a:r>
            <a:r>
              <a:rPr lang="th-TH" sz="3200" b="1" dirty="0" smtClean="0">
                <a:solidFill>
                  <a:srgbClr val="1F497D"/>
                </a:solidFill>
                <a:latin typeface="Angsana New" pitchFamily="18" charset="-34"/>
              </a:rPr>
              <a:t>รู้จักมักคุ้น</a:t>
            </a:r>
          </a:p>
          <a:p>
            <a:pPr>
              <a:defRPr/>
            </a:pPr>
            <a:r>
              <a:rPr lang="th-TH" sz="3200" b="1" dirty="0" smtClean="0">
                <a:solidFill>
                  <a:srgbClr val="1F497D"/>
                </a:solidFill>
                <a:latin typeface="Angsana New" pitchFamily="18" charset="-34"/>
              </a:rPr>
              <a:t>2. </a:t>
            </a:r>
            <a:r>
              <a:rPr lang="en-US" sz="3200" b="1" dirty="0" smtClean="0">
                <a:solidFill>
                  <a:srgbClr val="1F497D"/>
                </a:solidFill>
                <a:latin typeface="Angsana New" pitchFamily="18" charset="-34"/>
              </a:rPr>
              <a:t>Leniency Error: </a:t>
            </a:r>
            <a:r>
              <a:rPr lang="th-TH" sz="3200" b="1" dirty="0" smtClean="0">
                <a:solidFill>
                  <a:srgbClr val="1F497D"/>
                </a:solidFill>
                <a:latin typeface="Angsana New" pitchFamily="18" charset="-34"/>
              </a:rPr>
              <a:t>มองโลกในแง่ดี (เกินไป)</a:t>
            </a:r>
          </a:p>
          <a:p>
            <a:pPr>
              <a:defRPr/>
            </a:pPr>
            <a:r>
              <a:rPr lang="th-TH" sz="3200" b="1" dirty="0" smtClean="0">
                <a:solidFill>
                  <a:srgbClr val="1F497D"/>
                </a:solidFill>
                <a:latin typeface="Angsana New" pitchFamily="18" charset="-34"/>
              </a:rPr>
              <a:t>3. </a:t>
            </a:r>
            <a:r>
              <a:rPr lang="en-US" sz="3200" b="1" dirty="0" smtClean="0">
                <a:solidFill>
                  <a:srgbClr val="1F497D"/>
                </a:solidFill>
                <a:latin typeface="Angsana New" pitchFamily="18" charset="-34"/>
              </a:rPr>
              <a:t>Horns Error: </a:t>
            </a:r>
            <a:r>
              <a:rPr lang="th-TH" sz="3200" b="1" dirty="0" smtClean="0">
                <a:solidFill>
                  <a:srgbClr val="1F497D"/>
                </a:solidFill>
                <a:latin typeface="Angsana New" pitchFamily="18" charset="-34"/>
              </a:rPr>
              <a:t>มองโลกในแง่ร้าย (เกินไป)</a:t>
            </a:r>
          </a:p>
          <a:p>
            <a:pPr>
              <a:defRPr/>
            </a:pPr>
            <a:r>
              <a:rPr lang="th-TH" sz="3200" b="1" dirty="0" smtClean="0">
                <a:solidFill>
                  <a:srgbClr val="1F497D"/>
                </a:solidFill>
                <a:latin typeface="Angsana New" pitchFamily="18" charset="-34"/>
              </a:rPr>
              <a:t>4. </a:t>
            </a:r>
            <a:r>
              <a:rPr lang="en-US" sz="3200" b="1" dirty="0" smtClean="0">
                <a:solidFill>
                  <a:srgbClr val="1F497D"/>
                </a:solidFill>
                <a:latin typeface="Angsana New" pitchFamily="18" charset="-34"/>
              </a:rPr>
              <a:t>Central Tendency Error:</a:t>
            </a:r>
            <a:r>
              <a:rPr lang="th-TH" sz="3200" b="1" dirty="0" smtClean="0">
                <a:solidFill>
                  <a:srgbClr val="1F497D"/>
                </a:solidFill>
                <a:latin typeface="Angsana New" pitchFamily="18" charset="-34"/>
              </a:rPr>
              <a:t> ยึดทางสายกลาง (ไว้ก่อน)</a:t>
            </a:r>
          </a:p>
          <a:p>
            <a:pPr>
              <a:defRPr/>
            </a:pPr>
            <a:r>
              <a:rPr lang="th-TH" sz="3200" b="1" dirty="0" smtClean="0">
                <a:solidFill>
                  <a:srgbClr val="1F497D"/>
                </a:solidFill>
                <a:latin typeface="Angsana New" pitchFamily="18" charset="-34"/>
              </a:rPr>
              <a:t>5. </a:t>
            </a:r>
            <a:r>
              <a:rPr lang="en-US" sz="3200" b="1" dirty="0" smtClean="0">
                <a:solidFill>
                  <a:srgbClr val="1F497D"/>
                </a:solidFill>
                <a:latin typeface="Angsana New" pitchFamily="18" charset="-34"/>
              </a:rPr>
              <a:t>M</a:t>
            </a:r>
            <a:r>
              <a:rPr lang="th-TH" sz="3200" b="1" dirty="0" err="1" smtClean="0">
                <a:solidFill>
                  <a:srgbClr val="1F497D"/>
                </a:solidFill>
                <a:latin typeface="Angsana New" pitchFamily="18" charset="-34"/>
              </a:rPr>
              <a:t>odeling</a:t>
            </a:r>
            <a:r>
              <a:rPr lang="th-TH" sz="3200" b="1" dirty="0" smtClean="0">
                <a:solidFill>
                  <a:srgbClr val="1F497D"/>
                </a:solidFill>
                <a:latin typeface="Angsana New" pitchFamily="18" charset="-34"/>
              </a:rPr>
              <a:t> </a:t>
            </a:r>
            <a:r>
              <a:rPr lang="th-TH" sz="3200" b="1" dirty="0" err="1" smtClean="0">
                <a:solidFill>
                  <a:srgbClr val="1F497D"/>
                </a:solidFill>
                <a:latin typeface="Angsana New" pitchFamily="18" charset="-34"/>
              </a:rPr>
              <a:t>Error</a:t>
            </a:r>
            <a:r>
              <a:rPr lang="th-TH" sz="3200" b="1" dirty="0" smtClean="0">
                <a:solidFill>
                  <a:srgbClr val="1F497D"/>
                </a:solidFill>
                <a:latin typeface="Angsana New" pitchFamily="18" charset="-34"/>
              </a:rPr>
              <a:t>: ผลสัมพัทธ์ข้างเคียง</a:t>
            </a:r>
          </a:p>
          <a:p>
            <a:pPr>
              <a:defRPr/>
            </a:pPr>
            <a:r>
              <a:rPr lang="th-TH" sz="3200" b="1" dirty="0" smtClean="0">
                <a:solidFill>
                  <a:srgbClr val="1F497D"/>
                </a:solidFill>
                <a:latin typeface="Angsana New" pitchFamily="18" charset="-34"/>
              </a:rPr>
              <a:t>6. </a:t>
            </a:r>
            <a:r>
              <a:rPr lang="en-US" sz="3200" b="1" dirty="0" smtClean="0">
                <a:solidFill>
                  <a:srgbClr val="1F497D"/>
                </a:solidFill>
                <a:latin typeface="Angsana New" pitchFamily="18" charset="-34"/>
              </a:rPr>
              <a:t>Contrast Error: </a:t>
            </a:r>
            <a:r>
              <a:rPr lang="th-TH" sz="3200" b="1" dirty="0" smtClean="0">
                <a:solidFill>
                  <a:srgbClr val="1F497D"/>
                </a:solidFill>
                <a:latin typeface="Angsana New" pitchFamily="18" charset="-34"/>
              </a:rPr>
              <a:t>ขัดแย้งในใจ</a:t>
            </a:r>
          </a:p>
          <a:p>
            <a:pPr>
              <a:defRPr/>
            </a:pPr>
            <a:r>
              <a:rPr lang="th-TH" sz="3200" b="1" dirty="0" smtClean="0">
                <a:solidFill>
                  <a:srgbClr val="1F497D"/>
                </a:solidFill>
                <a:latin typeface="Angsana New" pitchFamily="18" charset="-34"/>
              </a:rPr>
              <a:t>    6.1 </a:t>
            </a:r>
            <a:r>
              <a:rPr lang="en-US" sz="3200" b="1" dirty="0" smtClean="0">
                <a:solidFill>
                  <a:srgbClr val="1F497D"/>
                </a:solidFill>
                <a:latin typeface="Angsana New" pitchFamily="18" charset="-34"/>
              </a:rPr>
              <a:t>Under Qualification Error: </a:t>
            </a:r>
            <a:r>
              <a:rPr lang="th-TH" sz="3200" b="1" dirty="0" smtClean="0">
                <a:solidFill>
                  <a:srgbClr val="1F497D"/>
                </a:solidFill>
                <a:latin typeface="Angsana New" pitchFamily="18" charset="-34"/>
              </a:rPr>
              <a:t>ให้ต่ำกว่าความจริง</a:t>
            </a:r>
          </a:p>
          <a:p>
            <a:pPr>
              <a:defRPr/>
            </a:pPr>
            <a:r>
              <a:rPr lang="th-TH" sz="3200" b="1" dirty="0" smtClean="0">
                <a:solidFill>
                  <a:srgbClr val="1F497D"/>
                </a:solidFill>
                <a:latin typeface="Angsana New" pitchFamily="18" charset="-34"/>
              </a:rPr>
              <a:t>    6.2 </a:t>
            </a:r>
            <a:r>
              <a:rPr lang="en-US" sz="3200" b="1" dirty="0" smtClean="0">
                <a:solidFill>
                  <a:srgbClr val="1F497D"/>
                </a:solidFill>
                <a:latin typeface="Angsana New" pitchFamily="18" charset="-34"/>
              </a:rPr>
              <a:t>Over Qualification Error: </a:t>
            </a:r>
            <a:r>
              <a:rPr lang="th-TH" sz="3200" b="1" dirty="0" smtClean="0">
                <a:solidFill>
                  <a:srgbClr val="1F497D"/>
                </a:solidFill>
                <a:latin typeface="Angsana New" pitchFamily="18" charset="-34"/>
              </a:rPr>
              <a:t>ให้สูงกว่าความจริง</a:t>
            </a:r>
          </a:p>
        </p:txBody>
      </p:sp>
      <p:sp>
        <p:nvSpPr>
          <p:cNvPr id="2" name="วงรี 1">
            <a:hlinkClick r:id="rId2" action="ppaction://hlinksldjump"/>
          </p:cNvPr>
          <p:cNvSpPr/>
          <p:nvPr/>
        </p:nvSpPr>
        <p:spPr>
          <a:xfrm>
            <a:off x="8172400" y="6165304"/>
            <a:ext cx="685850" cy="5040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9062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95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5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99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952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52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99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"/>
                                        <p:tgtEl>
                                          <p:spTgt spid="95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5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99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"/>
                                        <p:tgtEl>
                                          <p:spTgt spid="952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52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99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500"/>
                                        <p:tgtEl>
                                          <p:spTgt spid="952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52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99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500"/>
                                        <p:tgtEl>
                                          <p:spTgt spid="952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52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99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"/>
                                        <p:tgtEl>
                                          <p:spTgt spid="952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52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99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" dur="500"/>
                                        <p:tgtEl>
                                          <p:spTgt spid="952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52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99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5" grpId="0" build="p" autoUpdateAnimBg="0"/>
    </p:bld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7" name="Group 31"/>
          <p:cNvGrpSpPr>
            <a:grpSpLocks/>
          </p:cNvGrpSpPr>
          <p:nvPr/>
        </p:nvGrpSpPr>
        <p:grpSpPr bwMode="auto">
          <a:xfrm>
            <a:off x="395536" y="1412776"/>
            <a:ext cx="4378325" cy="431800"/>
            <a:chOff x="485" y="1797"/>
            <a:chExt cx="2360" cy="272"/>
          </a:xfrm>
        </p:grpSpPr>
        <p:sp>
          <p:nvSpPr>
            <p:cNvPr id="158745" name="Rectangle 25"/>
            <p:cNvSpPr>
              <a:spLocks noChangeArrowheads="1"/>
            </p:cNvSpPr>
            <p:nvPr/>
          </p:nvSpPr>
          <p:spPr bwMode="auto">
            <a:xfrm>
              <a:off x="748" y="1797"/>
              <a:ext cx="2097" cy="27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/>
            <a:lstStyle/>
            <a:p>
              <a:pPr fontAlgn="base">
                <a:spcBef>
                  <a:spcPct val="20000"/>
                </a:spcBef>
                <a:spcAft>
                  <a:spcPct val="0"/>
                </a:spcAft>
                <a:buClr>
                  <a:srgbClr val="FFCC00"/>
                </a:buClr>
                <a:buSzPct val="70000"/>
                <a:buFont typeface="Wingdings" pitchFamily="2" charset="2"/>
                <a:buNone/>
                <a:defRPr/>
              </a:pPr>
              <a:r>
                <a:rPr lang="th-TH" b="1">
                  <a:solidFill>
                    <a:srgbClr val="00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itchFamily="34" charset="0"/>
                  <a:cs typeface="Tahoma" pitchFamily="34" charset="0"/>
                </a:rPr>
                <a:t>แนวทางการพิจารณา</a:t>
              </a:r>
              <a:endParaRPr lang="th-TH" b="1" i="1" u="sng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endParaRPr>
            </a:p>
          </p:txBody>
        </p:sp>
        <p:sp>
          <p:nvSpPr>
            <p:cNvPr id="16393" name="AutoShape 26"/>
            <p:cNvSpPr>
              <a:spLocks noChangeArrowheads="1"/>
            </p:cNvSpPr>
            <p:nvPr/>
          </p:nvSpPr>
          <p:spPr bwMode="auto">
            <a:xfrm>
              <a:off x="485" y="1842"/>
              <a:ext cx="218" cy="227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rgbClr val="66FF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en-US" altLang="th-TH" sz="1800" smtClean="0">
                <a:solidFill>
                  <a:srgbClr val="FFFFFF"/>
                </a:solidFill>
              </a:endParaRPr>
            </a:p>
          </p:txBody>
        </p:sp>
      </p:grpSp>
      <p:sp>
        <p:nvSpPr>
          <p:cNvPr id="158747" name="Rectangle 27"/>
          <p:cNvSpPr>
            <a:spLocks noChangeArrowheads="1"/>
          </p:cNvSpPr>
          <p:nvPr/>
        </p:nvSpPr>
        <p:spPr bwMode="auto">
          <a:xfrm>
            <a:off x="250825" y="260648"/>
            <a:ext cx="8893175" cy="14700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marL="533400" indent="-533400" fontAlgn="base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70000"/>
              <a:buFont typeface="Wingdings" pitchFamily="2" charset="2"/>
              <a:buNone/>
              <a:defRPr/>
            </a:pPr>
            <a:r>
              <a:rPr lang="th-TH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1) การ</a:t>
            </a:r>
            <a:r>
              <a:rPr lang="th-TH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ตรวจสอบความถูกต้องและครอบคลุมของเนื้อหาวิชาและจุดมุ่งหมาย</a:t>
            </a:r>
            <a:endParaRPr lang="th-TH" b="1" i="1" u="sng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158752" name="Rectangle 32"/>
          <p:cNvSpPr>
            <a:spLocks noChangeArrowheads="1"/>
          </p:cNvSpPr>
          <p:nvPr/>
        </p:nvSpPr>
        <p:spPr bwMode="auto">
          <a:xfrm>
            <a:off x="884486" y="1989039"/>
            <a:ext cx="7885112" cy="57626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marL="533400" indent="-533400" fontAlgn="base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70000"/>
              <a:buFont typeface="Wingdings" pitchFamily="2" charset="2"/>
              <a:buNone/>
              <a:defRPr/>
            </a:pPr>
            <a:r>
              <a:rPr lang="th-TH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1) ข้อคำถามครบถ้วนทุกเนื้อหาที่เรียนหรือไม่</a:t>
            </a:r>
            <a:endParaRPr lang="th-TH" sz="2400" b="1" i="1" u="sng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158753" name="Rectangle 33"/>
          <p:cNvSpPr>
            <a:spLocks noChangeArrowheads="1"/>
          </p:cNvSpPr>
          <p:nvPr/>
        </p:nvSpPr>
        <p:spPr bwMode="auto">
          <a:xfrm>
            <a:off x="884486" y="2565301"/>
            <a:ext cx="7885112" cy="8651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marL="533400" indent="-533400" fontAlgn="base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70000"/>
              <a:buFont typeface="Wingdings" pitchFamily="2" charset="2"/>
              <a:buNone/>
              <a:defRPr/>
            </a:pPr>
            <a:r>
              <a:rPr lang="th-TH" sz="24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2)  จำนวนข้อคำถามของแต่ละเนื้อหามีสัดส่วนตาม</a:t>
            </a:r>
            <a:br>
              <a:rPr lang="th-TH" sz="24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</a:br>
            <a:r>
              <a:rPr lang="th-TH" sz="24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น้ำหนักที่กำหนดไว้หรือไม่</a:t>
            </a:r>
            <a:endParaRPr lang="th-TH" sz="2400" b="1" i="1" u="sng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158754" name="Rectangle 34"/>
          <p:cNvSpPr>
            <a:spLocks noChangeArrowheads="1"/>
          </p:cNvSpPr>
          <p:nvPr/>
        </p:nvSpPr>
        <p:spPr bwMode="auto">
          <a:xfrm>
            <a:off x="884486" y="3500339"/>
            <a:ext cx="7885112" cy="86518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marL="533400" indent="-533400" fontAlgn="base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70000"/>
              <a:buFont typeface="Wingdings" pitchFamily="2" charset="2"/>
              <a:buNone/>
              <a:defRPr/>
            </a:pPr>
            <a:r>
              <a:rPr lang="th-TH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3)  ข้อคำถามแต่ละข้อวัดได้ตรงตามพฤติกรรมที่ระบุไว้ในตัวชี้วัดหรือไม่</a:t>
            </a:r>
            <a:endParaRPr lang="th-TH" sz="2400" b="1" i="1" u="sng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11" name="Group 9"/>
          <p:cNvGrpSpPr>
            <a:grpSpLocks/>
          </p:cNvGrpSpPr>
          <p:nvPr/>
        </p:nvGrpSpPr>
        <p:grpSpPr bwMode="auto">
          <a:xfrm>
            <a:off x="518418" y="4508202"/>
            <a:ext cx="3746500" cy="431800"/>
            <a:chOff x="485" y="1797"/>
            <a:chExt cx="2360" cy="272"/>
          </a:xfrm>
        </p:grpSpPr>
        <p:sp>
          <p:nvSpPr>
            <p:cNvPr id="12" name="Rectangle 10"/>
            <p:cNvSpPr>
              <a:spLocks noChangeArrowheads="1"/>
            </p:cNvSpPr>
            <p:nvPr/>
          </p:nvSpPr>
          <p:spPr bwMode="auto">
            <a:xfrm>
              <a:off x="748" y="1797"/>
              <a:ext cx="2097" cy="27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/>
            <a:lstStyle/>
            <a:p>
              <a:pPr fontAlgn="base">
                <a:spcBef>
                  <a:spcPct val="20000"/>
                </a:spcBef>
                <a:spcAft>
                  <a:spcPct val="0"/>
                </a:spcAft>
                <a:buClr>
                  <a:srgbClr val="FFCC00"/>
                </a:buClr>
                <a:buSzPct val="70000"/>
                <a:buFont typeface="Wingdings" pitchFamily="2" charset="2"/>
                <a:buNone/>
                <a:defRPr/>
              </a:pPr>
              <a:r>
                <a:rPr lang="th-TH" b="1" dirty="0">
                  <a:solidFill>
                    <a:srgbClr val="66FF33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itchFamily="34" charset="0"/>
                  <a:cs typeface="Tahoma" pitchFamily="34" charset="0"/>
                </a:rPr>
                <a:t>วิธีดำเนินการ</a:t>
              </a:r>
              <a:endParaRPr lang="th-TH" b="1" i="1" u="sng" dirty="0">
                <a:solidFill>
                  <a:srgbClr val="66FF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endParaRPr>
            </a:p>
          </p:txBody>
        </p:sp>
        <p:sp>
          <p:nvSpPr>
            <p:cNvPr id="13" name="AutoShape 11"/>
            <p:cNvSpPr>
              <a:spLocks noChangeArrowheads="1"/>
            </p:cNvSpPr>
            <p:nvPr/>
          </p:nvSpPr>
          <p:spPr bwMode="auto">
            <a:xfrm>
              <a:off x="485" y="1842"/>
              <a:ext cx="218" cy="227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rgbClr val="66FF33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en-US" altLang="th-TH" sz="1800" smtClean="0">
                <a:solidFill>
                  <a:srgbClr val="FFFFFF"/>
                </a:solidFill>
              </a:endParaRPr>
            </a:p>
          </p:txBody>
        </p:sp>
      </p:grp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925647" y="6034582"/>
            <a:ext cx="7885112" cy="5762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marL="533400" indent="-533400" fontAlgn="base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70000"/>
              <a:buFont typeface="Wingdings" pitchFamily="2" charset="2"/>
              <a:buNone/>
              <a:defRPr/>
            </a:pPr>
            <a:r>
              <a:rPr lang="th-TH" sz="2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2)  </a:t>
            </a:r>
            <a:r>
              <a:rPr lang="th-TH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ตรวจสอบโดยผู้เชี่ยวชาญในเนื้อหาวิชานั้นๆ </a:t>
            </a:r>
            <a:endParaRPr lang="th-TH" sz="2400" b="1" i="1" u="sng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15" name="Rectangle 14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925647" y="5054698"/>
            <a:ext cx="7885112" cy="8651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marL="533400" indent="-533400" fontAlgn="base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70000"/>
              <a:buFont typeface="Wingdings" pitchFamily="2" charset="2"/>
              <a:buNone/>
              <a:defRPr/>
            </a:pPr>
            <a:r>
              <a:rPr lang="th-TH" sz="2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1)  </a:t>
            </a:r>
            <a:r>
              <a:rPr lang="th-TH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ตรวจสอบโดยการ</a:t>
            </a:r>
            <a:r>
              <a:rPr lang="th-TH" sz="2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เปรียบเทียบแผนผังข้อสอบ      (</a:t>
            </a:r>
            <a:r>
              <a:rPr lang="en-US" sz="2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Test </a:t>
            </a:r>
            <a:r>
              <a:rPr lang="en-US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Blueprint)</a:t>
            </a:r>
            <a:endParaRPr lang="th-TH" sz="2400" b="1" i="1" u="sng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16" name="วงรี 15">
            <a:hlinkClick r:id="rId3" action="ppaction://hlinksldjump"/>
          </p:cNvPr>
          <p:cNvSpPr/>
          <p:nvPr/>
        </p:nvSpPr>
        <p:spPr>
          <a:xfrm>
            <a:off x="7929586" y="6000768"/>
            <a:ext cx="857256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27568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Group 9"/>
          <p:cNvGrpSpPr>
            <a:grpSpLocks/>
          </p:cNvGrpSpPr>
          <p:nvPr/>
        </p:nvGrpSpPr>
        <p:grpSpPr bwMode="auto">
          <a:xfrm>
            <a:off x="611560" y="1556792"/>
            <a:ext cx="4378325" cy="431800"/>
            <a:chOff x="485" y="1797"/>
            <a:chExt cx="2360" cy="272"/>
          </a:xfrm>
        </p:grpSpPr>
        <p:sp>
          <p:nvSpPr>
            <p:cNvPr id="160778" name="Rectangle 10"/>
            <p:cNvSpPr>
              <a:spLocks noChangeArrowheads="1"/>
            </p:cNvSpPr>
            <p:nvPr/>
          </p:nvSpPr>
          <p:spPr bwMode="auto">
            <a:xfrm>
              <a:off x="748" y="1797"/>
              <a:ext cx="2097" cy="27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/>
            <a:lstStyle/>
            <a:p>
              <a:pPr fontAlgn="base">
                <a:spcBef>
                  <a:spcPct val="20000"/>
                </a:spcBef>
                <a:spcAft>
                  <a:spcPct val="0"/>
                </a:spcAft>
                <a:buClr>
                  <a:srgbClr val="FFCC00"/>
                </a:buClr>
                <a:buSzPct val="70000"/>
                <a:buFont typeface="Wingdings" pitchFamily="2" charset="2"/>
                <a:buNone/>
                <a:defRPr/>
              </a:pPr>
              <a:r>
                <a:rPr lang="th-TH" b="1">
                  <a:solidFill>
                    <a:srgbClr val="00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itchFamily="34" charset="0"/>
                  <a:cs typeface="Tahoma" pitchFamily="34" charset="0"/>
                </a:rPr>
                <a:t>แนวทางการพิจารณา</a:t>
              </a:r>
              <a:endParaRPr lang="th-TH" b="1" i="1" u="sng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endParaRPr>
            </a:p>
          </p:txBody>
        </p:sp>
        <p:sp>
          <p:nvSpPr>
            <p:cNvPr id="18440" name="AutoShape 11"/>
            <p:cNvSpPr>
              <a:spLocks noChangeArrowheads="1"/>
            </p:cNvSpPr>
            <p:nvPr/>
          </p:nvSpPr>
          <p:spPr bwMode="auto">
            <a:xfrm>
              <a:off x="485" y="1842"/>
              <a:ext cx="218" cy="227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rgbClr val="66FF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en-US" altLang="th-TH" sz="1800" smtClean="0">
                <a:solidFill>
                  <a:srgbClr val="FFFFFF"/>
                </a:solidFill>
              </a:endParaRPr>
            </a:p>
          </p:txBody>
        </p:sp>
      </p:grpSp>
      <p:sp>
        <p:nvSpPr>
          <p:cNvPr id="160780" name="Rectangle 12"/>
          <p:cNvSpPr>
            <a:spLocks noChangeArrowheads="1"/>
          </p:cNvSpPr>
          <p:nvPr/>
        </p:nvSpPr>
        <p:spPr bwMode="auto">
          <a:xfrm>
            <a:off x="251520" y="332656"/>
            <a:ext cx="8748712" cy="151288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marL="533400" indent="-533400" fontAlgn="base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70000"/>
              <a:buFont typeface="Wingdings" pitchFamily="2" charset="2"/>
              <a:buNone/>
              <a:defRPr/>
            </a:pPr>
            <a:r>
              <a:rPr lang="th-TH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2) การตรวจสอบภาษาและความสอดคล้องกับเทคนิคการเขียนคำถาม</a:t>
            </a:r>
            <a:endParaRPr lang="th-TH" b="1" i="1" u="sng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160781" name="Rectangle 13"/>
          <p:cNvSpPr>
            <a:spLocks noChangeArrowheads="1"/>
          </p:cNvSpPr>
          <p:nvPr/>
        </p:nvSpPr>
        <p:spPr bwMode="auto">
          <a:xfrm>
            <a:off x="1100510" y="2133054"/>
            <a:ext cx="7885112" cy="5762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marL="533400" indent="-533400" fontAlgn="base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70000"/>
              <a:buFont typeface="Wingdings" pitchFamily="2" charset="2"/>
              <a:buNone/>
              <a:defRPr/>
            </a:pPr>
            <a:r>
              <a:rPr lang="th-TH" sz="24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1) ข้อความที่ใช้เขียนเป็นข้อคำถามสามารถสื่อความหมายได้ดีเพียงไร</a:t>
            </a:r>
            <a:endParaRPr lang="th-TH" sz="2400" b="1" i="1" u="sng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160782" name="Rectangle 14"/>
          <p:cNvSpPr>
            <a:spLocks noChangeArrowheads="1"/>
          </p:cNvSpPr>
          <p:nvPr/>
        </p:nvSpPr>
        <p:spPr bwMode="auto">
          <a:xfrm>
            <a:off x="1100510" y="3139529"/>
            <a:ext cx="7885112" cy="8651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marL="533400" indent="-533400" fontAlgn="base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70000"/>
              <a:buFont typeface="Wingdings" pitchFamily="2" charset="2"/>
              <a:buNone/>
              <a:defRPr/>
            </a:pPr>
            <a:r>
              <a:rPr lang="th-TH" sz="24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2)  การเขียนข้อคำถามนั้นมีความถูกต้องตามเทคนิคในการเขียนข้อคำถามที่ดีหรือไม่</a:t>
            </a:r>
            <a:endParaRPr lang="th-TH" sz="2400" b="1" i="1" u="sng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9" name="Group 9"/>
          <p:cNvGrpSpPr>
            <a:grpSpLocks/>
          </p:cNvGrpSpPr>
          <p:nvPr/>
        </p:nvGrpSpPr>
        <p:grpSpPr bwMode="auto">
          <a:xfrm>
            <a:off x="611560" y="4293567"/>
            <a:ext cx="4378325" cy="431800"/>
            <a:chOff x="485" y="1797"/>
            <a:chExt cx="2360" cy="272"/>
          </a:xfrm>
        </p:grpSpPr>
        <p:sp>
          <p:nvSpPr>
            <p:cNvPr id="10" name="Rectangle 10"/>
            <p:cNvSpPr>
              <a:spLocks noChangeArrowheads="1"/>
            </p:cNvSpPr>
            <p:nvPr/>
          </p:nvSpPr>
          <p:spPr bwMode="auto">
            <a:xfrm>
              <a:off x="748" y="1797"/>
              <a:ext cx="2097" cy="27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/>
            <a:lstStyle/>
            <a:p>
              <a:pPr fontAlgn="base">
                <a:spcBef>
                  <a:spcPct val="20000"/>
                </a:spcBef>
                <a:spcAft>
                  <a:spcPct val="0"/>
                </a:spcAft>
                <a:buClr>
                  <a:srgbClr val="FFCC00"/>
                </a:buClr>
                <a:buSzPct val="70000"/>
                <a:buFont typeface="Wingdings" pitchFamily="2" charset="2"/>
                <a:buNone/>
                <a:defRPr/>
              </a:pPr>
              <a:r>
                <a:rPr lang="th-TH" b="1">
                  <a:solidFill>
                    <a:srgbClr val="00FF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itchFamily="34" charset="0"/>
                  <a:cs typeface="Tahoma" pitchFamily="34" charset="0"/>
                </a:rPr>
                <a:t>วิธีดำเนินการ</a:t>
              </a:r>
              <a:endParaRPr lang="th-TH" b="1" i="1" u="sng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endParaRPr>
            </a:p>
          </p:txBody>
        </p:sp>
        <p:sp>
          <p:nvSpPr>
            <p:cNvPr id="11" name="AutoShape 11"/>
            <p:cNvSpPr>
              <a:spLocks noChangeArrowheads="1"/>
            </p:cNvSpPr>
            <p:nvPr/>
          </p:nvSpPr>
          <p:spPr bwMode="auto">
            <a:xfrm>
              <a:off x="485" y="1842"/>
              <a:ext cx="218" cy="227"/>
            </a:xfrm>
            <a:prstGeom prst="rightArrow">
              <a:avLst>
                <a:gd name="adj1" fmla="val 50000"/>
                <a:gd name="adj2" fmla="val 25000"/>
              </a:avLst>
            </a:prstGeom>
            <a:solidFill>
              <a:srgbClr val="66FF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2pPr>
              <a:lvl3pPr marL="1143000" indent="-228600"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4pPr>
              <a:lvl5pPr marL="2057400" indent="-228600">
                <a:spcBef>
                  <a:spcPct val="20000"/>
                </a:spcBef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7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Garamond" panose="02020404030301010803" pitchFamily="18" charset="0"/>
                  <a:cs typeface="Angsana New" panose="02020603050405020304" pitchFamily="18" charset="-34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en-US" altLang="th-TH" sz="1800" smtClean="0">
                <a:solidFill>
                  <a:srgbClr val="FFFFFF"/>
                </a:solidFill>
              </a:endParaRPr>
            </a:p>
          </p:txBody>
        </p:sp>
      </p:grpSp>
      <p:sp>
        <p:nvSpPr>
          <p:cNvPr id="13" name="Rectangle 13"/>
          <p:cNvSpPr>
            <a:spLocks noChangeArrowheads="1"/>
          </p:cNvSpPr>
          <p:nvPr/>
        </p:nvSpPr>
        <p:spPr bwMode="auto">
          <a:xfrm>
            <a:off x="1100510" y="4869830"/>
            <a:ext cx="7885112" cy="57626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marL="533400" indent="-533400" fontAlgn="base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70000"/>
              <a:buFont typeface="Wingdings" pitchFamily="2" charset="2"/>
              <a:buNone/>
              <a:defRPr/>
            </a:pPr>
            <a:r>
              <a:rPr lang="th-TH" sz="24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1) ตรวจสอบโดยผู้เชี่ยวชาญทางด้านภาษา</a:t>
            </a:r>
            <a:endParaRPr lang="th-TH" sz="2400" b="1" i="1" u="sng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14" name="Rectangle 14"/>
          <p:cNvSpPr>
            <a:spLocks noChangeArrowheads="1"/>
          </p:cNvSpPr>
          <p:nvPr/>
        </p:nvSpPr>
        <p:spPr bwMode="auto">
          <a:xfrm>
            <a:off x="1100510" y="5445596"/>
            <a:ext cx="7885112" cy="6477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marL="533400" indent="-533400" fontAlgn="base"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70000"/>
              <a:buFont typeface="Wingdings" pitchFamily="2" charset="2"/>
              <a:buNone/>
              <a:defRPr/>
            </a:pPr>
            <a:r>
              <a:rPr lang="th-TH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2) ตรวจสอบโดยผู้เชี่ยวชาญทางด้านวัดผลการศึกษา</a:t>
            </a:r>
            <a:endParaRPr lang="th-TH" sz="2400" b="1" i="1" u="sng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15" name="วงรี 14">
            <a:hlinkClick r:id="rId2" action="ppaction://hlinksldjump"/>
          </p:cNvPr>
          <p:cNvSpPr/>
          <p:nvPr/>
        </p:nvSpPr>
        <p:spPr>
          <a:xfrm>
            <a:off x="7929586" y="5929330"/>
            <a:ext cx="857256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34194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สี่เหลี่ยมผืนผ้า 3"/>
          <p:cNvSpPr>
            <a:spLocks noChangeArrowheads="1"/>
          </p:cNvSpPr>
          <p:nvPr/>
        </p:nvSpPr>
        <p:spPr bwMode="auto">
          <a:xfrm>
            <a:off x="642938" y="1643063"/>
            <a:ext cx="8215312" cy="414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533400" indent="-5334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75000"/>
              <a:buFont typeface="Arial" pitchFamily="34" charset="0"/>
              <a:buChar char="•"/>
            </a:pPr>
            <a:r>
              <a:rPr lang="th-TH" altLang="th-TH" sz="3200" b="1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ผู้เขียนข้อสอบต้องมีความรู้ในเนื้อหาที่มุ่งวัดเป็นอย่างดี</a:t>
            </a:r>
            <a:endParaRPr lang="en-US" altLang="th-TH" sz="3200" b="1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533400" indent="-5334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75000"/>
              <a:buFont typeface="Arial" pitchFamily="34" charset="0"/>
              <a:buChar char="•"/>
            </a:pPr>
            <a:r>
              <a:rPr lang="th-TH" altLang="th-TH" sz="3200" b="1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ผู้เขียนข้อสอบจะต้องมีความรู้เกี่ยวกับตัวชี้วัด</a:t>
            </a:r>
            <a:r>
              <a:rPr lang="en-US" altLang="th-TH" sz="3200" b="1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/</a:t>
            </a:r>
            <a:r>
              <a:rPr lang="th-TH" altLang="th-TH" sz="3200" b="1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พฤติกรรมการเรียนรู้ </a:t>
            </a:r>
          </a:p>
          <a:p>
            <a:pPr marL="533400" indent="-5334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75000"/>
              <a:buFont typeface="Arial" pitchFamily="34" charset="0"/>
              <a:buChar char="•"/>
            </a:pPr>
            <a:r>
              <a:rPr lang="th-TH" altLang="th-TH" sz="3200" b="1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ผู้เขียนข้อสอบต้องมีความเข้าใจกลุ่มเป้าหมายของการวัด</a:t>
            </a:r>
            <a:r>
              <a:rPr lang="en-US" altLang="th-TH" sz="3200" b="1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  <a:p>
            <a:pPr marL="533400" indent="-5334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75000"/>
              <a:buFont typeface="Arial" pitchFamily="34" charset="0"/>
              <a:buChar char="•"/>
            </a:pPr>
            <a:r>
              <a:rPr lang="th-TH" altLang="th-TH" sz="3200" b="1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ผู้เขียนข้อสอบต้องมีความสามารถในการใช้ภาษาในการสื่อความหมาย</a:t>
            </a:r>
            <a:endParaRPr lang="en-US" altLang="th-TH" sz="3200" b="1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533400" indent="-5334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75000"/>
              <a:buFont typeface="Arial" pitchFamily="34" charset="0"/>
              <a:buChar char="•"/>
            </a:pPr>
            <a:r>
              <a:rPr lang="th-TH" altLang="th-TH" sz="3200" b="1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ผู้เขียนข้อสอบจะต้องมีทักษะในสามารถใช้เทคโนโลยีสำหรับการเขียนข้อสอบ</a:t>
            </a:r>
            <a:r>
              <a:rPr lang="en-US" altLang="th-TH" sz="3200" b="1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  <a:p>
            <a:pPr marL="533400" indent="-533400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FCC00"/>
              </a:buClr>
              <a:buSzPct val="75000"/>
              <a:buFont typeface="Arial" pitchFamily="34" charset="0"/>
              <a:buChar char="•"/>
            </a:pPr>
            <a:r>
              <a:rPr lang="th-TH" altLang="th-TH" sz="3200" b="1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ผู้เขียนต้องสร้างข้อสอบที่ดีต้องมีความละเอียดรอบคอบและถูกต้อง</a:t>
            </a:r>
            <a:endParaRPr lang="en-US" altLang="th-TH" sz="3200" b="1" smtClean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9939" name="TextBox 4"/>
          <p:cNvSpPr txBox="1">
            <a:spLocks noChangeArrowheads="1"/>
          </p:cNvSpPr>
          <p:nvPr/>
        </p:nvSpPr>
        <p:spPr bwMode="auto">
          <a:xfrm>
            <a:off x="1428750" y="500063"/>
            <a:ext cx="678656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Garamond" pitchFamily="18" charset="0"/>
                <a:cs typeface="Angsana New" pitchFamily="18" charset="-34"/>
              </a:defRPr>
            </a:lvl1pPr>
            <a:lvl2pPr>
              <a:defRPr sz="2800">
                <a:solidFill>
                  <a:schemeClr val="tx1"/>
                </a:solidFill>
                <a:latin typeface="Garamond" pitchFamily="18" charset="0"/>
                <a:cs typeface="Angsana New" pitchFamily="18" charset="-34"/>
              </a:defRPr>
            </a:lvl2pPr>
            <a:lvl3pPr>
              <a:defRPr sz="2400">
                <a:solidFill>
                  <a:schemeClr val="tx1"/>
                </a:solidFill>
                <a:latin typeface="Garamond" pitchFamily="18" charset="0"/>
                <a:cs typeface="Angsana New" pitchFamily="18" charset="-34"/>
              </a:defRPr>
            </a:lvl3pPr>
            <a:lvl4pPr>
              <a:defRPr sz="2000">
                <a:solidFill>
                  <a:schemeClr val="tx1"/>
                </a:solidFill>
                <a:latin typeface="Garamond" pitchFamily="18" charset="0"/>
                <a:cs typeface="Angsana New" pitchFamily="18" charset="-34"/>
              </a:defRPr>
            </a:lvl4pPr>
            <a:lvl5pPr>
              <a:defRPr sz="2000">
                <a:solidFill>
                  <a:schemeClr val="tx1"/>
                </a:solidFill>
                <a:latin typeface="Garamond" pitchFamily="18" charset="0"/>
                <a:cs typeface="Angsana New" pitchFamily="18" charset="-34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Garamond" pitchFamily="18" charset="0"/>
                <a:cs typeface="Angsana New" pitchFamily="18" charset="-34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Garamond" pitchFamily="18" charset="0"/>
                <a:cs typeface="Angsana New" pitchFamily="18" charset="-34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Garamond" pitchFamily="18" charset="0"/>
                <a:cs typeface="Angsana New" pitchFamily="18" charset="-34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Garamond" pitchFamily="18" charset="0"/>
                <a:cs typeface="Angsana New" pitchFamily="18" charset="-34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altLang="th-TH" sz="4800" b="1" smtClean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คุณลักษณะของผู้เขียนข้อสอบที่ดี</a:t>
            </a:r>
          </a:p>
        </p:txBody>
      </p:sp>
    </p:spTree>
    <p:extLst>
      <p:ext uri="{BB962C8B-B14F-4D97-AF65-F5344CB8AC3E}">
        <p14:creationId xmlns:p14="http://schemas.microsoft.com/office/powerpoint/2010/main" val="235055036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himmer">
  <a:themeElements>
    <a:clrScheme name="Shimmer 2">
      <a:dk1>
        <a:srgbClr val="000099"/>
      </a:dk1>
      <a:lt1>
        <a:srgbClr val="FFFFFF"/>
      </a:lt1>
      <a:dk2>
        <a:srgbClr val="000066"/>
      </a:dk2>
      <a:lt2>
        <a:srgbClr val="EAEAEA"/>
      </a:lt2>
      <a:accent1>
        <a:srgbClr val="66CCFF"/>
      </a:accent1>
      <a:accent2>
        <a:srgbClr val="0066FF"/>
      </a:accent2>
      <a:accent3>
        <a:srgbClr val="AAAAB8"/>
      </a:accent3>
      <a:accent4>
        <a:srgbClr val="DADADA"/>
      </a:accent4>
      <a:accent5>
        <a:srgbClr val="B8E2FF"/>
      </a:accent5>
      <a:accent6>
        <a:srgbClr val="005CE7"/>
      </a:accent6>
      <a:hlink>
        <a:srgbClr val="FFFFCC"/>
      </a:hlink>
      <a:folHlink>
        <a:srgbClr val="99CC00"/>
      </a:folHlink>
    </a:clrScheme>
    <a:fontScheme name="Shimmer">
      <a:majorFont>
        <a:latin typeface="Tahoma"/>
        <a:ea typeface=""/>
        <a:cs typeface="Angsana New"/>
      </a:majorFont>
      <a:minorFont>
        <a:latin typeface="Tahoma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cs typeface="Angsana New" pitchFamily="18" charset="-34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cs typeface="Angsana New" pitchFamily="18" charset="-34"/>
          </a:defRPr>
        </a:defPPr>
      </a:lstStyle>
    </a:lnDef>
  </a:objectDefaults>
  <a:extraClrSchemeLst>
    <a:extraClrScheme>
      <a:clrScheme name="Shimmer 1">
        <a:dk1>
          <a:srgbClr val="BD3737"/>
        </a:dk1>
        <a:lt1>
          <a:srgbClr val="FFFFFF"/>
        </a:lt1>
        <a:dk2>
          <a:srgbClr val="721E1E"/>
        </a:dk2>
        <a:lt2>
          <a:srgbClr val="FFCC00"/>
        </a:lt2>
        <a:accent1>
          <a:srgbClr val="FF6600"/>
        </a:accent1>
        <a:accent2>
          <a:srgbClr val="CC3300"/>
        </a:accent2>
        <a:accent3>
          <a:srgbClr val="BCABAB"/>
        </a:accent3>
        <a:accent4>
          <a:srgbClr val="DADADA"/>
        </a:accent4>
        <a:accent5>
          <a:srgbClr val="FFB8AA"/>
        </a:accent5>
        <a:accent6>
          <a:srgbClr val="B92D00"/>
        </a:accent6>
        <a:hlink>
          <a:srgbClr val="F7CC2F"/>
        </a:hlink>
        <a:folHlink>
          <a:srgbClr val="C7C6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2">
        <a:dk1>
          <a:srgbClr val="000099"/>
        </a:dk1>
        <a:lt1>
          <a:srgbClr val="FFFFFF"/>
        </a:lt1>
        <a:dk2>
          <a:srgbClr val="000066"/>
        </a:dk2>
        <a:lt2>
          <a:srgbClr val="EAEAEA"/>
        </a:lt2>
        <a:accent1>
          <a:srgbClr val="66CCFF"/>
        </a:accent1>
        <a:accent2>
          <a:srgbClr val="0066FF"/>
        </a:accent2>
        <a:accent3>
          <a:srgbClr val="AAAAB8"/>
        </a:accent3>
        <a:accent4>
          <a:srgbClr val="DADADA"/>
        </a:accent4>
        <a:accent5>
          <a:srgbClr val="B8E2FF"/>
        </a:accent5>
        <a:accent6>
          <a:srgbClr val="005CE7"/>
        </a:accent6>
        <a:hlink>
          <a:srgbClr val="FFFFCC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3">
        <a:dk1>
          <a:srgbClr val="6600CC"/>
        </a:dk1>
        <a:lt1>
          <a:srgbClr val="FFFFFF"/>
        </a:lt1>
        <a:dk2>
          <a:srgbClr val="4B0096"/>
        </a:dk2>
        <a:lt2>
          <a:srgbClr val="CDD7DF"/>
        </a:lt2>
        <a:accent1>
          <a:srgbClr val="9999FF"/>
        </a:accent1>
        <a:accent2>
          <a:srgbClr val="7850BA"/>
        </a:accent2>
        <a:accent3>
          <a:srgbClr val="B1AAC9"/>
        </a:accent3>
        <a:accent4>
          <a:srgbClr val="DADADA"/>
        </a:accent4>
        <a:accent5>
          <a:srgbClr val="CACAFF"/>
        </a:accent5>
        <a:accent6>
          <a:srgbClr val="6C48A8"/>
        </a:accent6>
        <a:hlink>
          <a:srgbClr val="00CCFF"/>
        </a:hlink>
        <a:folHlink>
          <a:srgbClr val="0796B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4">
        <a:dk1>
          <a:srgbClr val="55863C"/>
        </a:dk1>
        <a:lt1>
          <a:srgbClr val="FFFFFF"/>
        </a:lt1>
        <a:dk2>
          <a:srgbClr val="375F2F"/>
        </a:dk2>
        <a:lt2>
          <a:srgbClr val="D1EFB3"/>
        </a:lt2>
        <a:accent1>
          <a:srgbClr val="00CC66"/>
        </a:accent1>
        <a:accent2>
          <a:srgbClr val="8EAC66"/>
        </a:accent2>
        <a:accent3>
          <a:srgbClr val="AEB6AD"/>
        </a:accent3>
        <a:accent4>
          <a:srgbClr val="DADADA"/>
        </a:accent4>
        <a:accent5>
          <a:srgbClr val="AAE2B8"/>
        </a:accent5>
        <a:accent6>
          <a:srgbClr val="809B5C"/>
        </a:accent6>
        <a:hlink>
          <a:srgbClr val="B4EF7F"/>
        </a:hlink>
        <a:folHlink>
          <a:srgbClr val="F8F6A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5">
        <a:dk1>
          <a:srgbClr val="588073"/>
        </a:dk1>
        <a:lt1>
          <a:srgbClr val="FFFFFF"/>
        </a:lt1>
        <a:dk2>
          <a:srgbClr val="486768"/>
        </a:dk2>
        <a:lt2>
          <a:srgbClr val="DDDDDD"/>
        </a:lt2>
        <a:accent1>
          <a:srgbClr val="33CCCC"/>
        </a:accent1>
        <a:accent2>
          <a:srgbClr val="008871"/>
        </a:accent2>
        <a:accent3>
          <a:srgbClr val="B1B8B9"/>
        </a:accent3>
        <a:accent4>
          <a:srgbClr val="DADADA"/>
        </a:accent4>
        <a:accent5>
          <a:srgbClr val="ADE2E2"/>
        </a:accent5>
        <a:accent6>
          <a:srgbClr val="007B66"/>
        </a:accent6>
        <a:hlink>
          <a:srgbClr val="00CC99"/>
        </a:hlink>
        <a:folHlink>
          <a:srgbClr val="A8A8A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6">
        <a:dk1>
          <a:srgbClr val="6B6C75"/>
        </a:dk1>
        <a:lt1>
          <a:srgbClr val="FFFFFF"/>
        </a:lt1>
        <a:dk2>
          <a:srgbClr val="575863"/>
        </a:dk2>
        <a:lt2>
          <a:srgbClr val="FFFFCC"/>
        </a:lt2>
        <a:accent1>
          <a:srgbClr val="677481"/>
        </a:accent1>
        <a:accent2>
          <a:srgbClr val="697E5E"/>
        </a:accent2>
        <a:accent3>
          <a:srgbClr val="B4B4B7"/>
        </a:accent3>
        <a:accent4>
          <a:srgbClr val="DADADA"/>
        </a:accent4>
        <a:accent5>
          <a:srgbClr val="B8BCC1"/>
        </a:accent5>
        <a:accent6>
          <a:srgbClr val="5E7254"/>
        </a:accent6>
        <a:hlink>
          <a:srgbClr val="E9E77F"/>
        </a:hlink>
        <a:folHlink>
          <a:srgbClr val="D3A44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7">
        <a:dk1>
          <a:srgbClr val="000000"/>
        </a:dk1>
        <a:lt1>
          <a:srgbClr val="C4D6BE"/>
        </a:lt1>
        <a:dk2>
          <a:srgbClr val="339966"/>
        </a:dk2>
        <a:lt2>
          <a:srgbClr val="EFFBF0"/>
        </a:lt2>
        <a:accent1>
          <a:srgbClr val="DDDDDD"/>
        </a:accent1>
        <a:accent2>
          <a:srgbClr val="CCFF99"/>
        </a:accent2>
        <a:accent3>
          <a:srgbClr val="DEE8DB"/>
        </a:accent3>
        <a:accent4>
          <a:srgbClr val="000000"/>
        </a:accent4>
        <a:accent5>
          <a:srgbClr val="EBEBEB"/>
        </a:accent5>
        <a:accent6>
          <a:srgbClr val="B9E78A"/>
        </a:accent6>
        <a:hlink>
          <a:srgbClr val="009900"/>
        </a:hlink>
        <a:folHlink>
          <a:srgbClr val="33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himmer 8">
        <a:dk1>
          <a:srgbClr val="000000"/>
        </a:dk1>
        <a:lt1>
          <a:srgbClr val="D6DAE4"/>
        </a:lt1>
        <a:dk2>
          <a:srgbClr val="000099"/>
        </a:dk2>
        <a:lt2>
          <a:srgbClr val="FFFFFF"/>
        </a:lt2>
        <a:accent1>
          <a:srgbClr val="BFDEE3"/>
        </a:accent1>
        <a:accent2>
          <a:srgbClr val="C0C0C0"/>
        </a:accent2>
        <a:accent3>
          <a:srgbClr val="E8EAEF"/>
        </a:accent3>
        <a:accent4>
          <a:srgbClr val="000000"/>
        </a:accent4>
        <a:accent5>
          <a:srgbClr val="DCECEF"/>
        </a:accent5>
        <a:accent6>
          <a:srgbClr val="AEAEAE"/>
        </a:accent6>
        <a:hlink>
          <a:srgbClr val="3333CC"/>
        </a:hlink>
        <a:folHlink>
          <a:srgbClr val="5E93C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himmer 9">
        <a:dk1>
          <a:srgbClr val="4A2500"/>
        </a:dk1>
        <a:lt1>
          <a:srgbClr val="C2C0BA"/>
        </a:lt1>
        <a:dk2>
          <a:srgbClr val="788569"/>
        </a:dk2>
        <a:lt2>
          <a:srgbClr val="F4F4EC"/>
        </a:lt2>
        <a:accent1>
          <a:srgbClr val="E1DFC1"/>
        </a:accent1>
        <a:accent2>
          <a:srgbClr val="A5A7AF"/>
        </a:accent2>
        <a:accent3>
          <a:srgbClr val="DDDCD9"/>
        </a:accent3>
        <a:accent4>
          <a:srgbClr val="3E1E00"/>
        </a:accent4>
        <a:accent5>
          <a:srgbClr val="EEECDD"/>
        </a:accent5>
        <a:accent6>
          <a:srgbClr val="95979E"/>
        </a:accent6>
        <a:hlink>
          <a:srgbClr val="9C980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Stream">
  <a:themeElements>
    <a:clrScheme name="Stream 1">
      <a:dk1>
        <a:srgbClr val="000514"/>
      </a:dk1>
      <a:lt1>
        <a:srgbClr val="FFFFFF"/>
      </a:lt1>
      <a:dk2>
        <a:srgbClr val="003399"/>
      </a:dk2>
      <a:lt2>
        <a:srgbClr val="E5E5FF"/>
      </a:lt2>
      <a:accent1>
        <a:srgbClr val="0099CC"/>
      </a:accent1>
      <a:accent2>
        <a:srgbClr val="A886E0"/>
      </a:accent2>
      <a:accent3>
        <a:srgbClr val="AAADCA"/>
      </a:accent3>
      <a:accent4>
        <a:srgbClr val="DADADA"/>
      </a:accent4>
      <a:accent5>
        <a:srgbClr val="AACAE2"/>
      </a:accent5>
      <a:accent6>
        <a:srgbClr val="9879CB"/>
      </a:accent6>
      <a:hlink>
        <a:srgbClr val="FFCC00"/>
      </a:hlink>
      <a:folHlink>
        <a:srgbClr val="FFFFCC"/>
      </a:folHlink>
    </a:clrScheme>
    <a:fontScheme name="Stream">
      <a:majorFont>
        <a:latin typeface="Garamond"/>
        <a:ea typeface=""/>
        <a:cs typeface="Angsana New"/>
      </a:majorFont>
      <a:minorFont>
        <a:latin typeface="Garamond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eam 1">
        <a:dk1>
          <a:srgbClr val="000514"/>
        </a:dk1>
        <a:lt1>
          <a:srgbClr val="FFFFFF"/>
        </a:lt1>
        <a:dk2>
          <a:srgbClr val="003399"/>
        </a:dk2>
        <a:lt2>
          <a:srgbClr val="E5E5FF"/>
        </a:lt2>
        <a:accent1>
          <a:srgbClr val="0099CC"/>
        </a:accent1>
        <a:accent2>
          <a:srgbClr val="A886E0"/>
        </a:accent2>
        <a:accent3>
          <a:srgbClr val="AAADCA"/>
        </a:accent3>
        <a:accent4>
          <a:srgbClr val="DADADA"/>
        </a:accent4>
        <a:accent5>
          <a:srgbClr val="AACAE2"/>
        </a:accent5>
        <a:accent6>
          <a:srgbClr val="9879CB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2">
        <a:dk1>
          <a:srgbClr val="3E3E5C"/>
        </a:dk1>
        <a:lt1>
          <a:srgbClr val="FFFFFF"/>
        </a:lt1>
        <a:dk2>
          <a:srgbClr val="666699"/>
        </a:dk2>
        <a:lt2>
          <a:srgbClr val="DFDFE9"/>
        </a:lt2>
        <a:accent1>
          <a:srgbClr val="CC66FF"/>
        </a:accent1>
        <a:accent2>
          <a:srgbClr val="679ACD"/>
        </a:accent2>
        <a:accent3>
          <a:srgbClr val="B8B8CA"/>
        </a:accent3>
        <a:accent4>
          <a:srgbClr val="DADADA"/>
        </a:accent4>
        <a:accent5>
          <a:srgbClr val="E2B8FF"/>
        </a:accent5>
        <a:accent6>
          <a:srgbClr val="5D8BBA"/>
        </a:accent6>
        <a:hlink>
          <a:srgbClr val="CCE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3">
        <a:dk1>
          <a:srgbClr val="2A5400"/>
        </a:dk1>
        <a:lt1>
          <a:srgbClr val="FFFFFF"/>
        </a:lt1>
        <a:dk2>
          <a:srgbClr val="4A9400"/>
        </a:dk2>
        <a:lt2>
          <a:srgbClr val="BAE8BA"/>
        </a:lt2>
        <a:accent1>
          <a:srgbClr val="33CC33"/>
        </a:accent1>
        <a:accent2>
          <a:srgbClr val="99CC00"/>
        </a:accent2>
        <a:accent3>
          <a:srgbClr val="B1C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99FF33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4">
        <a:dk1>
          <a:srgbClr val="000000"/>
        </a:dk1>
        <a:lt1>
          <a:srgbClr val="FFFFFF"/>
        </a:lt1>
        <a:dk2>
          <a:srgbClr val="51596D"/>
        </a:dk2>
        <a:lt2>
          <a:srgbClr val="DDDDDD"/>
        </a:lt2>
        <a:accent1>
          <a:srgbClr val="787E8A"/>
        </a:accent1>
        <a:accent2>
          <a:srgbClr val="339966"/>
        </a:accent2>
        <a:accent3>
          <a:srgbClr val="B3B5BA"/>
        </a:accent3>
        <a:accent4>
          <a:srgbClr val="DADADA"/>
        </a:accent4>
        <a:accent5>
          <a:srgbClr val="BEC0C4"/>
        </a:accent5>
        <a:accent6>
          <a:srgbClr val="2D8A5C"/>
        </a:accent6>
        <a:hlink>
          <a:srgbClr val="00FFFF"/>
        </a:hlink>
        <a:folHlink>
          <a:srgbClr val="74B6D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5">
        <a:dk1>
          <a:srgbClr val="5C1F00"/>
        </a:dk1>
        <a:lt1>
          <a:srgbClr val="FFFFFF"/>
        </a:lt1>
        <a:dk2>
          <a:srgbClr val="8C0000"/>
        </a:dk2>
        <a:lt2>
          <a:srgbClr val="DFD293"/>
        </a:lt2>
        <a:accent1>
          <a:srgbClr val="FF6845"/>
        </a:accent1>
        <a:accent2>
          <a:srgbClr val="BE7960"/>
        </a:accent2>
        <a:accent3>
          <a:srgbClr val="C5AAAA"/>
        </a:accent3>
        <a:accent4>
          <a:srgbClr val="DADADA"/>
        </a:accent4>
        <a:accent5>
          <a:srgbClr val="FFB9B0"/>
        </a:accent5>
        <a:accent6>
          <a:srgbClr val="AC6D56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6">
        <a:dk1>
          <a:srgbClr val="5E4444"/>
        </a:dk1>
        <a:lt1>
          <a:srgbClr val="F7F3F3"/>
        </a:lt1>
        <a:dk2>
          <a:srgbClr val="8A6362"/>
        </a:dk2>
        <a:lt2>
          <a:srgbClr val="D8C1BA"/>
        </a:lt2>
        <a:accent1>
          <a:srgbClr val="CC6600"/>
        </a:accent1>
        <a:accent2>
          <a:srgbClr val="C16059"/>
        </a:accent2>
        <a:accent3>
          <a:srgbClr val="C4B7B7"/>
        </a:accent3>
        <a:accent4>
          <a:srgbClr val="D3D0D0"/>
        </a:accent4>
        <a:accent5>
          <a:srgbClr val="E2B8AA"/>
        </a:accent5>
        <a:accent6>
          <a:srgbClr val="AF5650"/>
        </a:accent6>
        <a:hlink>
          <a:srgbClr val="FFCC00"/>
        </a:hlink>
        <a:folHlink>
          <a:srgbClr val="CBB55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7">
        <a:dk1>
          <a:srgbClr val="7F6737"/>
        </a:dk1>
        <a:lt1>
          <a:srgbClr val="FFFFFF"/>
        </a:lt1>
        <a:dk2>
          <a:srgbClr val="BFA673"/>
        </a:dk2>
        <a:lt2>
          <a:srgbClr val="E6E3AA"/>
        </a:lt2>
        <a:accent1>
          <a:srgbClr val="FFCC00"/>
        </a:accent1>
        <a:accent2>
          <a:srgbClr val="808000"/>
        </a:accent2>
        <a:accent3>
          <a:srgbClr val="DCD0BC"/>
        </a:accent3>
        <a:accent4>
          <a:srgbClr val="DADADA"/>
        </a:accent4>
        <a:accent5>
          <a:srgbClr val="FFE2AA"/>
        </a:accent5>
        <a:accent6>
          <a:srgbClr val="737300"/>
        </a:accent6>
        <a:hlink>
          <a:srgbClr val="784700"/>
        </a:hlink>
        <a:folHlink>
          <a:srgbClr val="9A7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8">
        <a:dk1>
          <a:srgbClr val="4B2500"/>
        </a:dk1>
        <a:lt1>
          <a:srgbClr val="F9F0D3"/>
        </a:lt1>
        <a:dk2>
          <a:srgbClr val="A69564"/>
        </a:dk2>
        <a:lt2>
          <a:srgbClr val="EFDEAF"/>
        </a:lt2>
        <a:accent1>
          <a:srgbClr val="FFFFE3"/>
        </a:accent1>
        <a:accent2>
          <a:srgbClr val="BFBFA7"/>
        </a:accent2>
        <a:accent3>
          <a:srgbClr val="FBF6E6"/>
        </a:accent3>
        <a:accent4>
          <a:srgbClr val="3F1E00"/>
        </a:accent4>
        <a:accent5>
          <a:srgbClr val="FFFFEF"/>
        </a:accent5>
        <a:accent6>
          <a:srgbClr val="ADAD97"/>
        </a:accent6>
        <a:hlink>
          <a:srgbClr val="7B6D47"/>
        </a:hlink>
        <a:folHlink>
          <a:srgbClr val="A99D2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eam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ECFF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2D2D8A"/>
        </a:accent6>
        <a:hlink>
          <a:srgbClr val="6600FF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2_Stream">
  <a:themeElements>
    <a:clrScheme name="Stream 1">
      <a:dk1>
        <a:srgbClr val="000514"/>
      </a:dk1>
      <a:lt1>
        <a:srgbClr val="FFFFFF"/>
      </a:lt1>
      <a:dk2>
        <a:srgbClr val="003399"/>
      </a:dk2>
      <a:lt2>
        <a:srgbClr val="E5E5FF"/>
      </a:lt2>
      <a:accent1>
        <a:srgbClr val="0099CC"/>
      </a:accent1>
      <a:accent2>
        <a:srgbClr val="A886E0"/>
      </a:accent2>
      <a:accent3>
        <a:srgbClr val="AAADCA"/>
      </a:accent3>
      <a:accent4>
        <a:srgbClr val="DADADA"/>
      </a:accent4>
      <a:accent5>
        <a:srgbClr val="AACAE2"/>
      </a:accent5>
      <a:accent6>
        <a:srgbClr val="9879CB"/>
      </a:accent6>
      <a:hlink>
        <a:srgbClr val="FFCC00"/>
      </a:hlink>
      <a:folHlink>
        <a:srgbClr val="FFFFCC"/>
      </a:folHlink>
    </a:clrScheme>
    <a:fontScheme name="Stream">
      <a:majorFont>
        <a:latin typeface="Garamond"/>
        <a:ea typeface=""/>
        <a:cs typeface="Angsana New"/>
      </a:majorFont>
      <a:minorFont>
        <a:latin typeface="Garamond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eam 1">
        <a:dk1>
          <a:srgbClr val="000514"/>
        </a:dk1>
        <a:lt1>
          <a:srgbClr val="FFFFFF"/>
        </a:lt1>
        <a:dk2>
          <a:srgbClr val="003399"/>
        </a:dk2>
        <a:lt2>
          <a:srgbClr val="E5E5FF"/>
        </a:lt2>
        <a:accent1>
          <a:srgbClr val="0099CC"/>
        </a:accent1>
        <a:accent2>
          <a:srgbClr val="A886E0"/>
        </a:accent2>
        <a:accent3>
          <a:srgbClr val="AAADCA"/>
        </a:accent3>
        <a:accent4>
          <a:srgbClr val="DADADA"/>
        </a:accent4>
        <a:accent5>
          <a:srgbClr val="AACAE2"/>
        </a:accent5>
        <a:accent6>
          <a:srgbClr val="9879CB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2">
        <a:dk1>
          <a:srgbClr val="3E3E5C"/>
        </a:dk1>
        <a:lt1>
          <a:srgbClr val="FFFFFF"/>
        </a:lt1>
        <a:dk2>
          <a:srgbClr val="666699"/>
        </a:dk2>
        <a:lt2>
          <a:srgbClr val="DFDFE9"/>
        </a:lt2>
        <a:accent1>
          <a:srgbClr val="CC66FF"/>
        </a:accent1>
        <a:accent2>
          <a:srgbClr val="679ACD"/>
        </a:accent2>
        <a:accent3>
          <a:srgbClr val="B8B8CA"/>
        </a:accent3>
        <a:accent4>
          <a:srgbClr val="DADADA"/>
        </a:accent4>
        <a:accent5>
          <a:srgbClr val="E2B8FF"/>
        </a:accent5>
        <a:accent6>
          <a:srgbClr val="5D8BBA"/>
        </a:accent6>
        <a:hlink>
          <a:srgbClr val="CCE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3">
        <a:dk1>
          <a:srgbClr val="2A5400"/>
        </a:dk1>
        <a:lt1>
          <a:srgbClr val="FFFFFF"/>
        </a:lt1>
        <a:dk2>
          <a:srgbClr val="4A9400"/>
        </a:dk2>
        <a:lt2>
          <a:srgbClr val="BAE8BA"/>
        </a:lt2>
        <a:accent1>
          <a:srgbClr val="33CC33"/>
        </a:accent1>
        <a:accent2>
          <a:srgbClr val="99CC00"/>
        </a:accent2>
        <a:accent3>
          <a:srgbClr val="B1C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99FF33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4">
        <a:dk1>
          <a:srgbClr val="000000"/>
        </a:dk1>
        <a:lt1>
          <a:srgbClr val="FFFFFF"/>
        </a:lt1>
        <a:dk2>
          <a:srgbClr val="51596D"/>
        </a:dk2>
        <a:lt2>
          <a:srgbClr val="DDDDDD"/>
        </a:lt2>
        <a:accent1>
          <a:srgbClr val="787E8A"/>
        </a:accent1>
        <a:accent2>
          <a:srgbClr val="339966"/>
        </a:accent2>
        <a:accent3>
          <a:srgbClr val="B3B5BA"/>
        </a:accent3>
        <a:accent4>
          <a:srgbClr val="DADADA"/>
        </a:accent4>
        <a:accent5>
          <a:srgbClr val="BEC0C4"/>
        </a:accent5>
        <a:accent6>
          <a:srgbClr val="2D8A5C"/>
        </a:accent6>
        <a:hlink>
          <a:srgbClr val="00FFFF"/>
        </a:hlink>
        <a:folHlink>
          <a:srgbClr val="74B6D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5">
        <a:dk1>
          <a:srgbClr val="5C1F00"/>
        </a:dk1>
        <a:lt1>
          <a:srgbClr val="FFFFFF"/>
        </a:lt1>
        <a:dk2>
          <a:srgbClr val="8C0000"/>
        </a:dk2>
        <a:lt2>
          <a:srgbClr val="DFD293"/>
        </a:lt2>
        <a:accent1>
          <a:srgbClr val="FF6845"/>
        </a:accent1>
        <a:accent2>
          <a:srgbClr val="BE7960"/>
        </a:accent2>
        <a:accent3>
          <a:srgbClr val="C5AAAA"/>
        </a:accent3>
        <a:accent4>
          <a:srgbClr val="DADADA"/>
        </a:accent4>
        <a:accent5>
          <a:srgbClr val="FFB9B0"/>
        </a:accent5>
        <a:accent6>
          <a:srgbClr val="AC6D56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6">
        <a:dk1>
          <a:srgbClr val="5E4444"/>
        </a:dk1>
        <a:lt1>
          <a:srgbClr val="F7F3F3"/>
        </a:lt1>
        <a:dk2>
          <a:srgbClr val="8A6362"/>
        </a:dk2>
        <a:lt2>
          <a:srgbClr val="D8C1BA"/>
        </a:lt2>
        <a:accent1>
          <a:srgbClr val="CC6600"/>
        </a:accent1>
        <a:accent2>
          <a:srgbClr val="C16059"/>
        </a:accent2>
        <a:accent3>
          <a:srgbClr val="C4B7B7"/>
        </a:accent3>
        <a:accent4>
          <a:srgbClr val="D3D0D0"/>
        </a:accent4>
        <a:accent5>
          <a:srgbClr val="E2B8AA"/>
        </a:accent5>
        <a:accent6>
          <a:srgbClr val="AF5650"/>
        </a:accent6>
        <a:hlink>
          <a:srgbClr val="FFCC00"/>
        </a:hlink>
        <a:folHlink>
          <a:srgbClr val="CBB55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7">
        <a:dk1>
          <a:srgbClr val="7F6737"/>
        </a:dk1>
        <a:lt1>
          <a:srgbClr val="FFFFFF"/>
        </a:lt1>
        <a:dk2>
          <a:srgbClr val="BFA673"/>
        </a:dk2>
        <a:lt2>
          <a:srgbClr val="E6E3AA"/>
        </a:lt2>
        <a:accent1>
          <a:srgbClr val="FFCC00"/>
        </a:accent1>
        <a:accent2>
          <a:srgbClr val="808000"/>
        </a:accent2>
        <a:accent3>
          <a:srgbClr val="DCD0BC"/>
        </a:accent3>
        <a:accent4>
          <a:srgbClr val="DADADA"/>
        </a:accent4>
        <a:accent5>
          <a:srgbClr val="FFE2AA"/>
        </a:accent5>
        <a:accent6>
          <a:srgbClr val="737300"/>
        </a:accent6>
        <a:hlink>
          <a:srgbClr val="784700"/>
        </a:hlink>
        <a:folHlink>
          <a:srgbClr val="9A7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8">
        <a:dk1>
          <a:srgbClr val="4B2500"/>
        </a:dk1>
        <a:lt1>
          <a:srgbClr val="F9F0D3"/>
        </a:lt1>
        <a:dk2>
          <a:srgbClr val="A69564"/>
        </a:dk2>
        <a:lt2>
          <a:srgbClr val="EFDEAF"/>
        </a:lt2>
        <a:accent1>
          <a:srgbClr val="FFFFE3"/>
        </a:accent1>
        <a:accent2>
          <a:srgbClr val="BFBFA7"/>
        </a:accent2>
        <a:accent3>
          <a:srgbClr val="FBF6E6"/>
        </a:accent3>
        <a:accent4>
          <a:srgbClr val="3F1E00"/>
        </a:accent4>
        <a:accent5>
          <a:srgbClr val="FFFFEF"/>
        </a:accent5>
        <a:accent6>
          <a:srgbClr val="ADAD97"/>
        </a:accent6>
        <a:hlink>
          <a:srgbClr val="7B6D47"/>
        </a:hlink>
        <a:folHlink>
          <a:srgbClr val="A99D2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eam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ECFF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2D2D8A"/>
        </a:accent6>
        <a:hlink>
          <a:srgbClr val="6600FF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3_Office Theme">
  <a:themeElements>
    <a:clrScheme name="ธีมของ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ธีมของ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ธีมของ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AE6F2518-B084-4896-AF52-66CC2144AA26}"/>
    </a:ext>
  </a:extLst>
</a:theme>
</file>

<file path=ppt/theme/theme8.xml><?xml version="1.0" encoding="utf-8"?>
<a:theme xmlns:a="http://schemas.openxmlformats.org/drawingml/2006/main" name="4_Office Theme">
  <a:themeElements>
    <a:clrScheme name="ธีมของ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ธีมของ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ธีมของ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AE6F2518-B084-4896-AF52-66CC2144AA26}"/>
    </a:ext>
  </a:extLst>
</a:theme>
</file>

<file path=ppt/theme/theme9.xml><?xml version="1.0" encoding="utf-8"?>
<a:theme xmlns:a="http://schemas.openxmlformats.org/drawingml/2006/main" name="1_Stream">
  <a:themeElements>
    <a:clrScheme name="Stream 1">
      <a:dk1>
        <a:srgbClr val="000514"/>
      </a:dk1>
      <a:lt1>
        <a:srgbClr val="FFFFFF"/>
      </a:lt1>
      <a:dk2>
        <a:srgbClr val="003399"/>
      </a:dk2>
      <a:lt2>
        <a:srgbClr val="E5E5FF"/>
      </a:lt2>
      <a:accent1>
        <a:srgbClr val="0099CC"/>
      </a:accent1>
      <a:accent2>
        <a:srgbClr val="A886E0"/>
      </a:accent2>
      <a:accent3>
        <a:srgbClr val="AAADCA"/>
      </a:accent3>
      <a:accent4>
        <a:srgbClr val="DADADA"/>
      </a:accent4>
      <a:accent5>
        <a:srgbClr val="AACAE2"/>
      </a:accent5>
      <a:accent6>
        <a:srgbClr val="9879CB"/>
      </a:accent6>
      <a:hlink>
        <a:srgbClr val="FFCC00"/>
      </a:hlink>
      <a:folHlink>
        <a:srgbClr val="FFFFCC"/>
      </a:folHlink>
    </a:clrScheme>
    <a:fontScheme name="Stream">
      <a:majorFont>
        <a:latin typeface="Garamond"/>
        <a:ea typeface=""/>
        <a:cs typeface="Angsana New"/>
      </a:majorFont>
      <a:minorFont>
        <a:latin typeface="Garamond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eam 1">
        <a:dk1>
          <a:srgbClr val="000514"/>
        </a:dk1>
        <a:lt1>
          <a:srgbClr val="FFFFFF"/>
        </a:lt1>
        <a:dk2>
          <a:srgbClr val="003399"/>
        </a:dk2>
        <a:lt2>
          <a:srgbClr val="E5E5FF"/>
        </a:lt2>
        <a:accent1>
          <a:srgbClr val="0099CC"/>
        </a:accent1>
        <a:accent2>
          <a:srgbClr val="A886E0"/>
        </a:accent2>
        <a:accent3>
          <a:srgbClr val="AAADCA"/>
        </a:accent3>
        <a:accent4>
          <a:srgbClr val="DADADA"/>
        </a:accent4>
        <a:accent5>
          <a:srgbClr val="AACAE2"/>
        </a:accent5>
        <a:accent6>
          <a:srgbClr val="9879CB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2">
        <a:dk1>
          <a:srgbClr val="3E3E5C"/>
        </a:dk1>
        <a:lt1>
          <a:srgbClr val="FFFFFF"/>
        </a:lt1>
        <a:dk2>
          <a:srgbClr val="666699"/>
        </a:dk2>
        <a:lt2>
          <a:srgbClr val="DFDFE9"/>
        </a:lt2>
        <a:accent1>
          <a:srgbClr val="CC66FF"/>
        </a:accent1>
        <a:accent2>
          <a:srgbClr val="679ACD"/>
        </a:accent2>
        <a:accent3>
          <a:srgbClr val="B8B8CA"/>
        </a:accent3>
        <a:accent4>
          <a:srgbClr val="DADADA"/>
        </a:accent4>
        <a:accent5>
          <a:srgbClr val="E2B8FF"/>
        </a:accent5>
        <a:accent6>
          <a:srgbClr val="5D8BBA"/>
        </a:accent6>
        <a:hlink>
          <a:srgbClr val="CCE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3">
        <a:dk1>
          <a:srgbClr val="2A5400"/>
        </a:dk1>
        <a:lt1>
          <a:srgbClr val="FFFFFF"/>
        </a:lt1>
        <a:dk2>
          <a:srgbClr val="4A9400"/>
        </a:dk2>
        <a:lt2>
          <a:srgbClr val="BAE8BA"/>
        </a:lt2>
        <a:accent1>
          <a:srgbClr val="33CC33"/>
        </a:accent1>
        <a:accent2>
          <a:srgbClr val="99CC00"/>
        </a:accent2>
        <a:accent3>
          <a:srgbClr val="B1C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99FF33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4">
        <a:dk1>
          <a:srgbClr val="000000"/>
        </a:dk1>
        <a:lt1>
          <a:srgbClr val="FFFFFF"/>
        </a:lt1>
        <a:dk2>
          <a:srgbClr val="51596D"/>
        </a:dk2>
        <a:lt2>
          <a:srgbClr val="DDDDDD"/>
        </a:lt2>
        <a:accent1>
          <a:srgbClr val="787E8A"/>
        </a:accent1>
        <a:accent2>
          <a:srgbClr val="339966"/>
        </a:accent2>
        <a:accent3>
          <a:srgbClr val="B3B5BA"/>
        </a:accent3>
        <a:accent4>
          <a:srgbClr val="DADADA"/>
        </a:accent4>
        <a:accent5>
          <a:srgbClr val="BEC0C4"/>
        </a:accent5>
        <a:accent6>
          <a:srgbClr val="2D8A5C"/>
        </a:accent6>
        <a:hlink>
          <a:srgbClr val="00FFFF"/>
        </a:hlink>
        <a:folHlink>
          <a:srgbClr val="74B6D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5">
        <a:dk1>
          <a:srgbClr val="5C1F00"/>
        </a:dk1>
        <a:lt1>
          <a:srgbClr val="FFFFFF"/>
        </a:lt1>
        <a:dk2>
          <a:srgbClr val="8C0000"/>
        </a:dk2>
        <a:lt2>
          <a:srgbClr val="DFD293"/>
        </a:lt2>
        <a:accent1>
          <a:srgbClr val="FF6845"/>
        </a:accent1>
        <a:accent2>
          <a:srgbClr val="BE7960"/>
        </a:accent2>
        <a:accent3>
          <a:srgbClr val="C5AAAA"/>
        </a:accent3>
        <a:accent4>
          <a:srgbClr val="DADADA"/>
        </a:accent4>
        <a:accent5>
          <a:srgbClr val="FFB9B0"/>
        </a:accent5>
        <a:accent6>
          <a:srgbClr val="AC6D56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6">
        <a:dk1>
          <a:srgbClr val="5E4444"/>
        </a:dk1>
        <a:lt1>
          <a:srgbClr val="F7F3F3"/>
        </a:lt1>
        <a:dk2>
          <a:srgbClr val="8A6362"/>
        </a:dk2>
        <a:lt2>
          <a:srgbClr val="D8C1BA"/>
        </a:lt2>
        <a:accent1>
          <a:srgbClr val="CC6600"/>
        </a:accent1>
        <a:accent2>
          <a:srgbClr val="C16059"/>
        </a:accent2>
        <a:accent3>
          <a:srgbClr val="C4B7B7"/>
        </a:accent3>
        <a:accent4>
          <a:srgbClr val="D3D0D0"/>
        </a:accent4>
        <a:accent5>
          <a:srgbClr val="E2B8AA"/>
        </a:accent5>
        <a:accent6>
          <a:srgbClr val="AF5650"/>
        </a:accent6>
        <a:hlink>
          <a:srgbClr val="FFCC00"/>
        </a:hlink>
        <a:folHlink>
          <a:srgbClr val="CBB55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7">
        <a:dk1>
          <a:srgbClr val="7F6737"/>
        </a:dk1>
        <a:lt1>
          <a:srgbClr val="FFFFFF"/>
        </a:lt1>
        <a:dk2>
          <a:srgbClr val="BFA673"/>
        </a:dk2>
        <a:lt2>
          <a:srgbClr val="E6E3AA"/>
        </a:lt2>
        <a:accent1>
          <a:srgbClr val="FFCC00"/>
        </a:accent1>
        <a:accent2>
          <a:srgbClr val="808000"/>
        </a:accent2>
        <a:accent3>
          <a:srgbClr val="DCD0BC"/>
        </a:accent3>
        <a:accent4>
          <a:srgbClr val="DADADA"/>
        </a:accent4>
        <a:accent5>
          <a:srgbClr val="FFE2AA"/>
        </a:accent5>
        <a:accent6>
          <a:srgbClr val="737300"/>
        </a:accent6>
        <a:hlink>
          <a:srgbClr val="784700"/>
        </a:hlink>
        <a:folHlink>
          <a:srgbClr val="9A7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8">
        <a:dk1>
          <a:srgbClr val="4B2500"/>
        </a:dk1>
        <a:lt1>
          <a:srgbClr val="F9F0D3"/>
        </a:lt1>
        <a:dk2>
          <a:srgbClr val="A69564"/>
        </a:dk2>
        <a:lt2>
          <a:srgbClr val="EFDEAF"/>
        </a:lt2>
        <a:accent1>
          <a:srgbClr val="FFFFE3"/>
        </a:accent1>
        <a:accent2>
          <a:srgbClr val="BFBFA7"/>
        </a:accent2>
        <a:accent3>
          <a:srgbClr val="FBF6E6"/>
        </a:accent3>
        <a:accent4>
          <a:srgbClr val="3F1E00"/>
        </a:accent4>
        <a:accent5>
          <a:srgbClr val="FFFFEF"/>
        </a:accent5>
        <a:accent6>
          <a:srgbClr val="ADAD97"/>
        </a:accent6>
        <a:hlink>
          <a:srgbClr val="7B6D47"/>
        </a:hlink>
        <a:folHlink>
          <a:srgbClr val="A99D2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eam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ECFF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2D2D8A"/>
        </a:accent6>
        <a:hlink>
          <a:srgbClr val="6600FF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1">
      <a:majorFont>
        <a:latin typeface="TH SarabunPSK"/>
        <a:ea typeface=""/>
        <a:cs typeface="TH SarabunPSK"/>
      </a:majorFont>
      <a:minorFont>
        <a:latin typeface="TH SarabunPSK"/>
        <a:ea typeface=""/>
        <a:cs typeface="TH SarabunPSK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1_Shimmer">
  <a:themeElements>
    <a:clrScheme name="Shimmer 2">
      <a:dk1>
        <a:srgbClr val="000099"/>
      </a:dk1>
      <a:lt1>
        <a:srgbClr val="FFFFFF"/>
      </a:lt1>
      <a:dk2>
        <a:srgbClr val="000066"/>
      </a:dk2>
      <a:lt2>
        <a:srgbClr val="EAEAEA"/>
      </a:lt2>
      <a:accent1>
        <a:srgbClr val="66CCFF"/>
      </a:accent1>
      <a:accent2>
        <a:srgbClr val="0066FF"/>
      </a:accent2>
      <a:accent3>
        <a:srgbClr val="AAAAB8"/>
      </a:accent3>
      <a:accent4>
        <a:srgbClr val="DADADA"/>
      </a:accent4>
      <a:accent5>
        <a:srgbClr val="B8E2FF"/>
      </a:accent5>
      <a:accent6>
        <a:srgbClr val="005CE7"/>
      </a:accent6>
      <a:hlink>
        <a:srgbClr val="FFFFCC"/>
      </a:hlink>
      <a:folHlink>
        <a:srgbClr val="99CC00"/>
      </a:folHlink>
    </a:clrScheme>
    <a:fontScheme name="Shimmer">
      <a:majorFont>
        <a:latin typeface="Tahoma"/>
        <a:ea typeface=""/>
        <a:cs typeface="Angsana New"/>
      </a:majorFont>
      <a:minorFont>
        <a:latin typeface="Tahoma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cs typeface="Angsana New" pitchFamily="18" charset="-34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cs typeface="Angsana New" pitchFamily="18" charset="-34"/>
          </a:defRPr>
        </a:defPPr>
      </a:lstStyle>
    </a:lnDef>
  </a:objectDefaults>
  <a:extraClrSchemeLst>
    <a:extraClrScheme>
      <a:clrScheme name="Shimmer 1">
        <a:dk1>
          <a:srgbClr val="BD3737"/>
        </a:dk1>
        <a:lt1>
          <a:srgbClr val="FFFFFF"/>
        </a:lt1>
        <a:dk2>
          <a:srgbClr val="721E1E"/>
        </a:dk2>
        <a:lt2>
          <a:srgbClr val="FFCC00"/>
        </a:lt2>
        <a:accent1>
          <a:srgbClr val="FF6600"/>
        </a:accent1>
        <a:accent2>
          <a:srgbClr val="CC3300"/>
        </a:accent2>
        <a:accent3>
          <a:srgbClr val="BCABAB"/>
        </a:accent3>
        <a:accent4>
          <a:srgbClr val="DADADA"/>
        </a:accent4>
        <a:accent5>
          <a:srgbClr val="FFB8AA"/>
        </a:accent5>
        <a:accent6>
          <a:srgbClr val="B92D00"/>
        </a:accent6>
        <a:hlink>
          <a:srgbClr val="F7CC2F"/>
        </a:hlink>
        <a:folHlink>
          <a:srgbClr val="C7C6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2">
        <a:dk1>
          <a:srgbClr val="000099"/>
        </a:dk1>
        <a:lt1>
          <a:srgbClr val="FFFFFF"/>
        </a:lt1>
        <a:dk2>
          <a:srgbClr val="000066"/>
        </a:dk2>
        <a:lt2>
          <a:srgbClr val="EAEAEA"/>
        </a:lt2>
        <a:accent1>
          <a:srgbClr val="66CCFF"/>
        </a:accent1>
        <a:accent2>
          <a:srgbClr val="0066FF"/>
        </a:accent2>
        <a:accent3>
          <a:srgbClr val="AAAAB8"/>
        </a:accent3>
        <a:accent4>
          <a:srgbClr val="DADADA"/>
        </a:accent4>
        <a:accent5>
          <a:srgbClr val="B8E2FF"/>
        </a:accent5>
        <a:accent6>
          <a:srgbClr val="005CE7"/>
        </a:accent6>
        <a:hlink>
          <a:srgbClr val="FFFFCC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3">
        <a:dk1>
          <a:srgbClr val="6600CC"/>
        </a:dk1>
        <a:lt1>
          <a:srgbClr val="FFFFFF"/>
        </a:lt1>
        <a:dk2>
          <a:srgbClr val="4B0096"/>
        </a:dk2>
        <a:lt2>
          <a:srgbClr val="CDD7DF"/>
        </a:lt2>
        <a:accent1>
          <a:srgbClr val="9999FF"/>
        </a:accent1>
        <a:accent2>
          <a:srgbClr val="7850BA"/>
        </a:accent2>
        <a:accent3>
          <a:srgbClr val="B1AAC9"/>
        </a:accent3>
        <a:accent4>
          <a:srgbClr val="DADADA"/>
        </a:accent4>
        <a:accent5>
          <a:srgbClr val="CACAFF"/>
        </a:accent5>
        <a:accent6>
          <a:srgbClr val="6C48A8"/>
        </a:accent6>
        <a:hlink>
          <a:srgbClr val="00CCFF"/>
        </a:hlink>
        <a:folHlink>
          <a:srgbClr val="0796B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4">
        <a:dk1>
          <a:srgbClr val="55863C"/>
        </a:dk1>
        <a:lt1>
          <a:srgbClr val="FFFFFF"/>
        </a:lt1>
        <a:dk2>
          <a:srgbClr val="375F2F"/>
        </a:dk2>
        <a:lt2>
          <a:srgbClr val="D1EFB3"/>
        </a:lt2>
        <a:accent1>
          <a:srgbClr val="00CC66"/>
        </a:accent1>
        <a:accent2>
          <a:srgbClr val="8EAC66"/>
        </a:accent2>
        <a:accent3>
          <a:srgbClr val="AEB6AD"/>
        </a:accent3>
        <a:accent4>
          <a:srgbClr val="DADADA"/>
        </a:accent4>
        <a:accent5>
          <a:srgbClr val="AAE2B8"/>
        </a:accent5>
        <a:accent6>
          <a:srgbClr val="809B5C"/>
        </a:accent6>
        <a:hlink>
          <a:srgbClr val="B4EF7F"/>
        </a:hlink>
        <a:folHlink>
          <a:srgbClr val="F8F6A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5">
        <a:dk1>
          <a:srgbClr val="588073"/>
        </a:dk1>
        <a:lt1>
          <a:srgbClr val="FFFFFF"/>
        </a:lt1>
        <a:dk2>
          <a:srgbClr val="486768"/>
        </a:dk2>
        <a:lt2>
          <a:srgbClr val="DDDDDD"/>
        </a:lt2>
        <a:accent1>
          <a:srgbClr val="33CCCC"/>
        </a:accent1>
        <a:accent2>
          <a:srgbClr val="008871"/>
        </a:accent2>
        <a:accent3>
          <a:srgbClr val="B1B8B9"/>
        </a:accent3>
        <a:accent4>
          <a:srgbClr val="DADADA"/>
        </a:accent4>
        <a:accent5>
          <a:srgbClr val="ADE2E2"/>
        </a:accent5>
        <a:accent6>
          <a:srgbClr val="007B66"/>
        </a:accent6>
        <a:hlink>
          <a:srgbClr val="00CC99"/>
        </a:hlink>
        <a:folHlink>
          <a:srgbClr val="A8A8A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6">
        <a:dk1>
          <a:srgbClr val="6B6C75"/>
        </a:dk1>
        <a:lt1>
          <a:srgbClr val="FFFFFF"/>
        </a:lt1>
        <a:dk2>
          <a:srgbClr val="575863"/>
        </a:dk2>
        <a:lt2>
          <a:srgbClr val="FFFFCC"/>
        </a:lt2>
        <a:accent1>
          <a:srgbClr val="677481"/>
        </a:accent1>
        <a:accent2>
          <a:srgbClr val="697E5E"/>
        </a:accent2>
        <a:accent3>
          <a:srgbClr val="B4B4B7"/>
        </a:accent3>
        <a:accent4>
          <a:srgbClr val="DADADA"/>
        </a:accent4>
        <a:accent5>
          <a:srgbClr val="B8BCC1"/>
        </a:accent5>
        <a:accent6>
          <a:srgbClr val="5E7254"/>
        </a:accent6>
        <a:hlink>
          <a:srgbClr val="E9E77F"/>
        </a:hlink>
        <a:folHlink>
          <a:srgbClr val="D3A44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7">
        <a:dk1>
          <a:srgbClr val="000000"/>
        </a:dk1>
        <a:lt1>
          <a:srgbClr val="C4D6BE"/>
        </a:lt1>
        <a:dk2>
          <a:srgbClr val="339966"/>
        </a:dk2>
        <a:lt2>
          <a:srgbClr val="EFFBF0"/>
        </a:lt2>
        <a:accent1>
          <a:srgbClr val="DDDDDD"/>
        </a:accent1>
        <a:accent2>
          <a:srgbClr val="CCFF99"/>
        </a:accent2>
        <a:accent3>
          <a:srgbClr val="DEE8DB"/>
        </a:accent3>
        <a:accent4>
          <a:srgbClr val="000000"/>
        </a:accent4>
        <a:accent5>
          <a:srgbClr val="EBEBEB"/>
        </a:accent5>
        <a:accent6>
          <a:srgbClr val="B9E78A"/>
        </a:accent6>
        <a:hlink>
          <a:srgbClr val="009900"/>
        </a:hlink>
        <a:folHlink>
          <a:srgbClr val="33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himmer 8">
        <a:dk1>
          <a:srgbClr val="000000"/>
        </a:dk1>
        <a:lt1>
          <a:srgbClr val="D6DAE4"/>
        </a:lt1>
        <a:dk2>
          <a:srgbClr val="000099"/>
        </a:dk2>
        <a:lt2>
          <a:srgbClr val="FFFFFF"/>
        </a:lt2>
        <a:accent1>
          <a:srgbClr val="BFDEE3"/>
        </a:accent1>
        <a:accent2>
          <a:srgbClr val="C0C0C0"/>
        </a:accent2>
        <a:accent3>
          <a:srgbClr val="E8EAEF"/>
        </a:accent3>
        <a:accent4>
          <a:srgbClr val="000000"/>
        </a:accent4>
        <a:accent5>
          <a:srgbClr val="DCECEF"/>
        </a:accent5>
        <a:accent6>
          <a:srgbClr val="AEAEAE"/>
        </a:accent6>
        <a:hlink>
          <a:srgbClr val="3333CC"/>
        </a:hlink>
        <a:folHlink>
          <a:srgbClr val="5E93C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himmer 9">
        <a:dk1>
          <a:srgbClr val="4A2500"/>
        </a:dk1>
        <a:lt1>
          <a:srgbClr val="C2C0BA"/>
        </a:lt1>
        <a:dk2>
          <a:srgbClr val="788569"/>
        </a:dk2>
        <a:lt2>
          <a:srgbClr val="F4F4EC"/>
        </a:lt2>
        <a:accent1>
          <a:srgbClr val="E1DFC1"/>
        </a:accent1>
        <a:accent2>
          <a:srgbClr val="A5A7AF"/>
        </a:accent2>
        <a:accent3>
          <a:srgbClr val="DDDCD9"/>
        </a:accent3>
        <a:accent4>
          <a:srgbClr val="3E1E00"/>
        </a:accent4>
        <a:accent5>
          <a:srgbClr val="EEECDD"/>
        </a:accent5>
        <a:accent6>
          <a:srgbClr val="95979E"/>
        </a:accent6>
        <a:hlink>
          <a:srgbClr val="9C980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2_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4_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rgbClr val="0070C0"/>
        </a:solidFill>
        <a:ln w="9525">
          <a:noFill/>
          <a:miter lim="800000"/>
          <a:headEnd/>
          <a:tailEnd/>
        </a:ln>
      </a:spPr>
      <a:bodyPr vert="horz" wrap="square" lIns="91440" tIns="45720" rIns="91440" bIns="45720" numCol="1" anchor="ctr" anchorCtr="0" compatLnSpc="1">
        <a:prstTxWarp prst="textNoShape">
          <a:avLst/>
        </a:prstTxWarp>
        <a:noAutofit/>
      </a:bodyPr>
      <a:lstStyle>
        <a:defPPr eaLnBrk="0" hangingPunct="0">
          <a:defRPr sz="4800" b="1" dirty="0" smtClean="0">
            <a:solidFill>
              <a:srgbClr val="F2F2F2"/>
            </a:solidFill>
            <a:latin typeface="TH SarabunPSK" pitchFamily="34" charset="-34"/>
            <a:ea typeface="+mj-ea"/>
            <a:cs typeface="TH SarabunPSK" pitchFamily="34" charset="-34"/>
          </a:defRPr>
        </a:defPPr>
      </a:lstStyle>
    </a:spDef>
  </a:objectDefaults>
  <a:extraClrSchemeLst/>
</a:theme>
</file>

<file path=ppt/theme/theme16.xml><?xml version="1.0" encoding="utf-8"?>
<a:theme xmlns:a="http://schemas.openxmlformats.org/drawingml/2006/main" name="2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H Sarabun New">
      <a:majorFont>
        <a:latin typeface="TH Sarabun New"/>
        <a:ea typeface=""/>
        <a:cs typeface="TH Sarabun New"/>
      </a:majorFont>
      <a:minorFont>
        <a:latin typeface="TH Sarabun New"/>
        <a:ea typeface=""/>
        <a:cs typeface="TH Sarabun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>
          <a:solidFill>
            <a:schemeClr val="tx1"/>
          </a:solidFill>
        </a:ln>
        <a:effectLst/>
      </a:spPr>
      <a:bodyPr tIns="108000" bIns="0" anchor="ctr"/>
      <a:lstStyle>
        <a:defPPr algn="ctr">
          <a:lnSpc>
            <a:spcPts val="2500"/>
          </a:lnSpc>
          <a:defRPr sz="3200" b="1" dirty="0" smtClean="0">
            <a:solidFill>
              <a:schemeClr val="tx1"/>
            </a:solidFill>
            <a:latin typeface="TH SarabunPSK" pitchFamily="34" charset="-34"/>
            <a:cs typeface="TH SarabunPSK" pitchFamily="34" charset="-34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7.xml><?xml version="1.0" encoding="utf-8"?>
<a:theme xmlns:a="http://schemas.openxmlformats.org/drawingml/2006/main" name="1_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8.xml><?xml version="1.0" encoding="utf-8"?>
<a:theme xmlns:a="http://schemas.openxmlformats.org/drawingml/2006/main" name="3_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9.xml><?xml version="1.0" encoding="utf-8"?>
<a:theme xmlns:a="http://schemas.openxmlformats.org/drawingml/2006/main" name="5_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0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1793</TotalTime>
  <Words>4526</Words>
  <Application>Microsoft Office PowerPoint</Application>
  <PresentationFormat>นำเสนอทางหน้าจอ (4:3)</PresentationFormat>
  <Paragraphs>1008</Paragraphs>
  <Slides>109</Slides>
  <Notes>47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19</vt:i4>
      </vt:variant>
      <vt:variant>
        <vt:lpstr>ชื่อเรื่องภาพนิ่ง</vt:lpstr>
      </vt:variant>
      <vt:variant>
        <vt:i4>109</vt:i4>
      </vt:variant>
    </vt:vector>
  </HeadingPairs>
  <TitlesOfParts>
    <vt:vector size="128" baseType="lpstr">
      <vt:lpstr>ชุดรูปแบบของ Office</vt:lpstr>
      <vt:lpstr>Shimmer</vt:lpstr>
      <vt:lpstr>Office Theme</vt:lpstr>
      <vt:lpstr>1_Office Theme</vt:lpstr>
      <vt:lpstr>Stream</vt:lpstr>
      <vt:lpstr>2_Stream</vt:lpstr>
      <vt:lpstr>3_Office Theme</vt:lpstr>
      <vt:lpstr>4_Office Theme</vt:lpstr>
      <vt:lpstr>1_Stream</vt:lpstr>
      <vt:lpstr>5_Office Theme</vt:lpstr>
      <vt:lpstr>Default Design</vt:lpstr>
      <vt:lpstr>1_Shimmer</vt:lpstr>
      <vt:lpstr>2_ชุดรูปแบบของ Office</vt:lpstr>
      <vt:lpstr>4_ชุดรูปแบบของ Office</vt:lpstr>
      <vt:lpstr>2_Office Theme</vt:lpstr>
      <vt:lpstr>2_Default Design</vt:lpstr>
      <vt:lpstr>1_ชุดรูปแบบของ Office</vt:lpstr>
      <vt:lpstr>3_ชุดรูปแบบของ Office</vt:lpstr>
      <vt:lpstr>5_ชุดรูปแบบของ Office</vt:lpstr>
      <vt:lpstr>งานนำเสนอ PowerPoint</vt:lpstr>
      <vt:lpstr>ความเป็นครูมืออาชีพของท่านอยู่ในช่วงไหนเอ่ย?</vt:lpstr>
      <vt:lpstr>งานนำเสนอ PowerPoint</vt:lpstr>
      <vt:lpstr>งานนำเสนอ PowerPoint</vt:lpstr>
      <vt:lpstr>องค์ประกอบที่ 1 เป้าหมายการเรียนรู้  (Objective)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มฐ. ท 1.1ใช้กระบวนการอ่านสร้างความรู้และความคิดเพื่อนำไปใช้ตัดสินใจ แก้ปัญหาในการดำเนินชีวิต  และมีนิสัยรักการอ่าน</vt:lpstr>
      <vt:lpstr>มาตรฐาน ว  ๑. ๑   เข้าใจหน่วยพื้นฐานของสิ่งมีชีวิต ความสัมพันธ์ของโครงสร้าง และหน้าที่ของระบบต่างๆ ของสิ่งมีชีวิตที่ทำงานสัมพันธ์กัน มีกระบวนการสืบเสาะหาความรู้   สื่อสารสิ่งที่เรียนรู้และนำความรู้ไปใช้ในการดำรงชีวิตของตนเองและดูแลสิ่งมีชีวิต</vt:lpstr>
      <vt:lpstr>องค์ประกอบที่ 2 การจัดการเรียนรู้  (Learning)</vt:lpstr>
      <vt:lpstr>การจัดทำหน่วยการเรียนรู้</vt:lpstr>
      <vt:lpstr>งานนำเสนอ PowerPoint</vt:lpstr>
      <vt:lpstr>งานนำเสนอ PowerPoint</vt:lpstr>
      <vt:lpstr>กิจกรรมการจัดการเรียนรู้ </vt:lpstr>
      <vt:lpstr>องค์ประกอบที่ 3 การวัดและประเมินผล  (Evaluation)</vt:lpstr>
      <vt:lpstr>งานนำเสนอ PowerPoint</vt:lpstr>
      <vt:lpstr>งานนำเสนอ PowerPoint</vt:lpstr>
      <vt:lpstr>งานนำเสนอ PowerPoint</vt:lpstr>
      <vt:lpstr>การวิเคราะห์มาตรฐานและตัวชี้วัดเพื่อการวัดและประเมินผล ในชั้นเรียน</vt:lpstr>
      <vt:lpstr>งานนำเสนอ PowerPoint</vt:lpstr>
      <vt:lpstr>การกำหนดกรอบในการประเมิน (การกำหนดวิธีการและเครื่องมือที่เหมาะสม กับสิ่งที่ต้องการวัด)</vt:lpstr>
      <vt:lpstr>วิธีการวัดและประเมินผลผู้เรียน</vt:lpstr>
      <vt:lpstr>วิธีการวัดและประเมินผลผู้เรียน</vt:lpstr>
      <vt:lpstr>วิธีการวัดและประเมินผลผู้เรียน</vt:lpstr>
      <vt:lpstr>วิธีการวัดและประเมินผลผู้เรียน (แบบทดสอบ)</vt:lpstr>
      <vt:lpstr>งานนำเสนอ PowerPoint</vt:lpstr>
      <vt:lpstr>การกำหนดกรอบในการประเมิน (การเลือกรูปแบบข้อสอบที่เหมาะสมกับ สิ่งที่ต้องการวัด)</vt:lpstr>
      <vt:lpstr>รูปแบบข้อสอบวัดผลสัมฤทธิ์ - แบบเลือกตอบ - แบบเขียนตอบ </vt:lpstr>
      <vt:lpstr>งานนำเสนอ PowerPoint</vt:lpstr>
      <vt:lpstr>ระดับพฤติกรรมทางสติปัญญาของบลูม(ปรับปรุงใหม่) Bloom Taxonomy’s Revised</vt:lpstr>
      <vt:lpstr>งานนำเสนอ PowerPoint</vt:lpstr>
      <vt:lpstr>การเข้าใจ (Understanding)</vt:lpstr>
      <vt:lpstr>การประยุกต์ใช้ (Applying)</vt:lpstr>
      <vt:lpstr>การวิเคราะห์ (Analysing)</vt:lpstr>
      <vt:lpstr>การประเมินค่า (evaluating)</vt:lpstr>
      <vt:lpstr>การสร้างสรรค์ (Creating)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        แผนผังแบบสอบ (Test Blueprint)</vt:lpstr>
      <vt:lpstr>การเขียนข้อสอบ - เลือกตอบ - เขียนตอบ</vt:lpstr>
      <vt:lpstr>การเขียนข้อสอบแบบเลือกตอบ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การเขียนข้อสอบแบบเขียนตอบ</vt:lpstr>
      <vt:lpstr>     การเขียนข้อสอบอัตนัย  - การเขียนข้อสอบ  - การเขียนเกณฑ์การประเมิน (Rubric) </vt:lpstr>
      <vt:lpstr>หลักการเขียนข้อสอบแบบอัตนัย</vt:lpstr>
      <vt:lpstr>งานนำเสนอ PowerPoint</vt:lpstr>
      <vt:lpstr>งานนำเสนอ PowerPoint</vt:lpstr>
      <vt:lpstr>งานนำเสนอ PowerPoint</vt:lpstr>
      <vt:lpstr>หลักการเขียนเกณฑ์การประเมิน(Rubric)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 เกณฑ์การประเมินแบบ Holistic Rubrics </vt:lpstr>
      <vt:lpstr> เกณฑ์การประเมินแบบ Analytic Rubrics 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กิจกรรมที่ 5.1  การวิเคราะห์ข้อบกพร่องทางการเรียนรู้ของผู้เรียน</dc:title>
  <dc:creator>KKD Windows 7 V.3</dc:creator>
  <cp:lastModifiedBy>User</cp:lastModifiedBy>
  <cp:revision>208</cp:revision>
  <dcterms:created xsi:type="dcterms:W3CDTF">2014-04-30T00:12:58Z</dcterms:created>
  <dcterms:modified xsi:type="dcterms:W3CDTF">2017-08-19T04:15:57Z</dcterms:modified>
</cp:coreProperties>
</file>